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4" r:id="rId2"/>
    <p:sldMasterId id="2147483687" r:id="rId3"/>
  </p:sldMasterIdLst>
  <p:notesMasterIdLst>
    <p:notesMasterId r:id="rId34"/>
  </p:notesMasterIdLst>
  <p:sldIdLst>
    <p:sldId id="256" r:id="rId4"/>
    <p:sldId id="257" r:id="rId5"/>
    <p:sldId id="258" r:id="rId6"/>
    <p:sldId id="269" r:id="rId7"/>
    <p:sldId id="280" r:id="rId8"/>
    <p:sldId id="270" r:id="rId9"/>
    <p:sldId id="259" r:id="rId10"/>
    <p:sldId id="271" r:id="rId11"/>
    <p:sldId id="272" r:id="rId12"/>
    <p:sldId id="273" r:id="rId13"/>
    <p:sldId id="266" r:id="rId14"/>
    <p:sldId id="275" r:id="rId15"/>
    <p:sldId id="276" r:id="rId16"/>
    <p:sldId id="277" r:id="rId17"/>
    <p:sldId id="260" r:id="rId18"/>
    <p:sldId id="279" r:id="rId19"/>
    <p:sldId id="278" r:id="rId20"/>
    <p:sldId id="261" r:id="rId21"/>
    <p:sldId id="263" r:id="rId22"/>
    <p:sldId id="264" r:id="rId23"/>
    <p:sldId id="262" r:id="rId24"/>
    <p:sldId id="265" r:id="rId25"/>
    <p:sldId id="267" r:id="rId26"/>
    <p:sldId id="281" r:id="rId27"/>
    <p:sldId id="282" r:id="rId28"/>
    <p:sldId id="283" r:id="rId29"/>
    <p:sldId id="284" r:id="rId30"/>
    <p:sldId id="268" r:id="rId31"/>
    <p:sldId id="286" r:id="rId32"/>
    <p:sldId id="285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144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microsoft.com/office/2016/11/relationships/changesInfo" Target="changesInfos/changesInfo1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Анна" userId="34fb06fc790ac34c" providerId="LiveId" clId="{2A5BEAF1-6C32-46FD-BF2E-378507B24F65}"/>
    <pc:docChg chg="undo redo custSel addSld delSld modSld sldOrd">
      <pc:chgData name="Анна" userId="34fb06fc790ac34c" providerId="LiveId" clId="{2A5BEAF1-6C32-46FD-BF2E-378507B24F65}" dt="2024-01-21T05:07:11.613" v="1966" actId="20577"/>
      <pc:docMkLst>
        <pc:docMk/>
      </pc:docMkLst>
      <pc:sldChg chg="addSp delSp modSp mod">
        <pc:chgData name="Анна" userId="34fb06fc790ac34c" providerId="LiveId" clId="{2A5BEAF1-6C32-46FD-BF2E-378507B24F65}" dt="2024-01-21T01:18:18.614" v="1399" actId="21"/>
        <pc:sldMkLst>
          <pc:docMk/>
          <pc:sldMk cId="0" sldId="256"/>
        </pc:sldMkLst>
        <pc:spChg chg="mod">
          <ac:chgData name="Анна" userId="34fb06fc790ac34c" providerId="LiveId" clId="{2A5BEAF1-6C32-46FD-BF2E-378507B24F65}" dt="2024-01-20T11:58:08.562" v="297" actId="20577"/>
          <ac:spMkLst>
            <pc:docMk/>
            <pc:sldMk cId="0" sldId="256"/>
            <ac:spMk id="212" creationId="{00000000-0000-0000-0000-000000000000}"/>
          </ac:spMkLst>
        </pc:spChg>
        <pc:spChg chg="mod">
          <ac:chgData name="Анна" userId="34fb06fc790ac34c" providerId="LiveId" clId="{2A5BEAF1-6C32-46FD-BF2E-378507B24F65}" dt="2024-01-20T12:11:16.618" v="579" actId="20577"/>
          <ac:spMkLst>
            <pc:docMk/>
            <pc:sldMk cId="0" sldId="256"/>
            <ac:spMk id="213" creationId="{00000000-0000-0000-0000-000000000000}"/>
          </ac:spMkLst>
        </pc:spChg>
        <pc:picChg chg="add del mod">
          <ac:chgData name="Анна" userId="34fb06fc790ac34c" providerId="LiveId" clId="{2A5BEAF1-6C32-46FD-BF2E-378507B24F65}" dt="2024-01-21T01:18:18.614" v="1399" actId="21"/>
          <ac:picMkLst>
            <pc:docMk/>
            <pc:sldMk cId="0" sldId="256"/>
            <ac:picMk id="2" creationId="{BAD2106E-B27F-40F0-897E-33B3B31048F6}"/>
          </ac:picMkLst>
        </pc:picChg>
        <pc:picChg chg="mod">
          <ac:chgData name="Анна" userId="34fb06fc790ac34c" providerId="LiveId" clId="{2A5BEAF1-6C32-46FD-BF2E-378507B24F65}" dt="2024-01-20T12:02:19.930" v="546" actId="1076"/>
          <ac:picMkLst>
            <pc:docMk/>
            <pc:sldMk cId="0" sldId="256"/>
            <ac:picMk id="214" creationId="{00000000-0000-0000-0000-000000000000}"/>
          </ac:picMkLst>
        </pc:picChg>
      </pc:sldChg>
      <pc:sldChg chg="addSp delSp modSp mod">
        <pc:chgData name="Анна" userId="34fb06fc790ac34c" providerId="LiveId" clId="{2A5BEAF1-6C32-46FD-BF2E-378507B24F65}" dt="2024-01-21T04:19:21.886" v="1961" actId="14100"/>
        <pc:sldMkLst>
          <pc:docMk/>
          <pc:sldMk cId="0" sldId="257"/>
        </pc:sldMkLst>
        <pc:spChg chg="add del mod">
          <ac:chgData name="Анна" userId="34fb06fc790ac34c" providerId="LiveId" clId="{2A5BEAF1-6C32-46FD-BF2E-378507B24F65}" dt="2024-01-20T13:16:39.466" v="884" actId="22"/>
          <ac:spMkLst>
            <pc:docMk/>
            <pc:sldMk cId="0" sldId="257"/>
            <ac:spMk id="5" creationId="{020CA978-BDEB-4E00-A26B-16726A5F5D0F}"/>
          </ac:spMkLst>
        </pc:spChg>
        <pc:spChg chg="mod">
          <ac:chgData name="Анна" userId="34fb06fc790ac34c" providerId="LiveId" clId="{2A5BEAF1-6C32-46FD-BF2E-378507B24F65}" dt="2024-01-21T04:19:21.886" v="1961" actId="14100"/>
          <ac:spMkLst>
            <pc:docMk/>
            <pc:sldMk cId="0" sldId="257"/>
            <ac:spMk id="215" creationId="{00000000-0000-0000-0000-000000000000}"/>
          </ac:spMkLst>
        </pc:spChg>
        <pc:picChg chg="add del">
          <ac:chgData name="Анна" userId="34fb06fc790ac34c" providerId="LiveId" clId="{2A5BEAF1-6C32-46FD-BF2E-378507B24F65}" dt="2024-01-21T01:19:37.193" v="1403"/>
          <ac:picMkLst>
            <pc:docMk/>
            <pc:sldMk cId="0" sldId="257"/>
            <ac:picMk id="2" creationId="{ABED7B71-B473-41B7-8B1E-401D068194A8}"/>
          </ac:picMkLst>
        </pc:picChg>
        <pc:picChg chg="add mod">
          <ac:chgData name="Анна" userId="34fb06fc790ac34c" providerId="LiveId" clId="{2A5BEAF1-6C32-46FD-BF2E-378507B24F65}" dt="2024-01-21T01:20:04.072" v="1408" actId="1076"/>
          <ac:picMkLst>
            <pc:docMk/>
            <pc:sldMk cId="0" sldId="257"/>
            <ac:picMk id="3" creationId="{9A05FAC4-A7FB-470B-A19D-53AB41877438}"/>
          </ac:picMkLst>
        </pc:picChg>
        <pc:picChg chg="del mod">
          <ac:chgData name="Анна" userId="34fb06fc790ac34c" providerId="LiveId" clId="{2A5BEAF1-6C32-46FD-BF2E-378507B24F65}" dt="2024-01-20T13:11:04.022" v="873" actId="478"/>
          <ac:picMkLst>
            <pc:docMk/>
            <pc:sldMk cId="0" sldId="257"/>
            <ac:picMk id="216" creationId="{00000000-0000-0000-0000-000000000000}"/>
          </ac:picMkLst>
        </pc:picChg>
      </pc:sldChg>
      <pc:sldChg chg="addSp modSp mod ord">
        <pc:chgData name="Анна" userId="34fb06fc790ac34c" providerId="LiveId" clId="{2A5BEAF1-6C32-46FD-BF2E-378507B24F65}" dt="2024-01-21T01:21:51.399" v="1420"/>
        <pc:sldMkLst>
          <pc:docMk/>
          <pc:sldMk cId="0" sldId="258"/>
        </pc:sldMkLst>
        <pc:picChg chg="add mod">
          <ac:chgData name="Анна" userId="34fb06fc790ac34c" providerId="LiveId" clId="{2A5BEAF1-6C32-46FD-BF2E-378507B24F65}" dt="2024-01-21T01:21:07.565" v="1418" actId="14100"/>
          <ac:picMkLst>
            <pc:docMk/>
            <pc:sldMk cId="0" sldId="258"/>
            <ac:picMk id="2" creationId="{16754692-B155-4EB5-B389-F4B9A3F34F7F}"/>
          </ac:picMkLst>
        </pc:picChg>
        <pc:picChg chg="mod">
          <ac:chgData name="Анна" userId="34fb06fc790ac34c" providerId="LiveId" clId="{2A5BEAF1-6C32-46FD-BF2E-378507B24F65}" dt="2024-01-21T01:21:03.104" v="1416" actId="14100"/>
          <ac:picMkLst>
            <pc:docMk/>
            <pc:sldMk cId="0" sldId="258"/>
            <ac:picMk id="221" creationId="{00000000-0000-0000-0000-000000000000}"/>
          </ac:picMkLst>
        </pc:picChg>
      </pc:sldChg>
      <pc:sldChg chg="modSp mod">
        <pc:chgData name="Анна" userId="34fb06fc790ac34c" providerId="LiveId" clId="{2A5BEAF1-6C32-46FD-BF2E-378507B24F65}" dt="2024-01-21T01:24:18.909" v="1439" actId="255"/>
        <pc:sldMkLst>
          <pc:docMk/>
          <pc:sldMk cId="0" sldId="259"/>
        </pc:sldMkLst>
        <pc:spChg chg="mod">
          <ac:chgData name="Анна" userId="34fb06fc790ac34c" providerId="LiveId" clId="{2A5BEAF1-6C32-46FD-BF2E-378507B24F65}" dt="2024-01-21T01:24:18.909" v="1439" actId="255"/>
          <ac:spMkLst>
            <pc:docMk/>
            <pc:sldMk cId="0" sldId="259"/>
            <ac:spMk id="222" creationId="{00000000-0000-0000-0000-000000000000}"/>
          </ac:spMkLst>
        </pc:spChg>
      </pc:sldChg>
      <pc:sldChg chg="addSp delSp modSp mod">
        <pc:chgData name="Анна" userId="34fb06fc790ac34c" providerId="LiveId" clId="{2A5BEAF1-6C32-46FD-BF2E-378507B24F65}" dt="2024-01-21T01:34:19.421" v="1476" actId="14861"/>
        <pc:sldMkLst>
          <pc:docMk/>
          <pc:sldMk cId="0" sldId="260"/>
        </pc:sldMkLst>
        <pc:spChg chg="add mod">
          <ac:chgData name="Анна" userId="34fb06fc790ac34c" providerId="LiveId" clId="{2A5BEAF1-6C32-46FD-BF2E-378507B24F65}" dt="2024-01-21T01:34:19.421" v="1476" actId="14861"/>
          <ac:spMkLst>
            <pc:docMk/>
            <pc:sldMk cId="0" sldId="260"/>
            <ac:spMk id="10" creationId="{77D873E1-BC61-4302-A537-5140395FF10A}"/>
          </ac:spMkLst>
        </pc:spChg>
        <pc:spChg chg="add mod">
          <ac:chgData name="Анна" userId="34fb06fc790ac34c" providerId="LiveId" clId="{2A5BEAF1-6C32-46FD-BF2E-378507B24F65}" dt="2024-01-21T01:25:45.589" v="1445" actId="20577"/>
          <ac:spMkLst>
            <pc:docMk/>
            <pc:sldMk cId="0" sldId="260"/>
            <ac:spMk id="12" creationId="{D095879C-CC0D-41A3-B377-5913CD3EC8DA}"/>
          </ac:spMkLst>
        </pc:spChg>
        <pc:spChg chg="add mod">
          <ac:chgData name="Анна" userId="34fb06fc790ac34c" providerId="LiveId" clId="{2A5BEAF1-6C32-46FD-BF2E-378507B24F65}" dt="2024-01-21T01:30:58.958" v="1473" actId="1076"/>
          <ac:spMkLst>
            <pc:docMk/>
            <pc:sldMk cId="0" sldId="260"/>
            <ac:spMk id="15" creationId="{F9BBF786-DA6B-46A9-BCF4-05158B383E29}"/>
          </ac:spMkLst>
        </pc:spChg>
        <pc:spChg chg="add mod">
          <ac:chgData name="Анна" userId="34fb06fc790ac34c" providerId="LiveId" clId="{2A5BEAF1-6C32-46FD-BF2E-378507B24F65}" dt="2024-01-21T01:30:48.036" v="1471" actId="1076"/>
          <ac:spMkLst>
            <pc:docMk/>
            <pc:sldMk cId="0" sldId="260"/>
            <ac:spMk id="17" creationId="{3503DA48-7682-4742-8BA3-CBC7BE4BBB6C}"/>
          </ac:spMkLst>
        </pc:spChg>
        <pc:spChg chg="add mod">
          <ac:chgData name="Анна" userId="34fb06fc790ac34c" providerId="LiveId" clId="{2A5BEAF1-6C32-46FD-BF2E-378507B24F65}" dt="2024-01-21T01:30:52.935" v="1472" actId="1076"/>
          <ac:spMkLst>
            <pc:docMk/>
            <pc:sldMk cId="0" sldId="260"/>
            <ac:spMk id="19" creationId="{125CFA50-E8D4-4949-9179-E555A15C5193}"/>
          </ac:spMkLst>
        </pc:spChg>
        <pc:spChg chg="mod">
          <ac:chgData name="Анна" userId="34fb06fc790ac34c" providerId="LiveId" clId="{2A5BEAF1-6C32-46FD-BF2E-378507B24F65}" dt="2024-01-21T01:13:40.700" v="1382" actId="20577"/>
          <ac:spMkLst>
            <pc:docMk/>
            <pc:sldMk cId="0" sldId="260"/>
            <ac:spMk id="228" creationId="{00000000-0000-0000-0000-000000000000}"/>
          </ac:spMkLst>
        </pc:spChg>
        <pc:spChg chg="del mod">
          <ac:chgData name="Анна" userId="34fb06fc790ac34c" providerId="LiveId" clId="{2A5BEAF1-6C32-46FD-BF2E-378507B24F65}" dt="2024-01-21T01:16:43.266" v="1392" actId="478"/>
          <ac:spMkLst>
            <pc:docMk/>
            <pc:sldMk cId="0" sldId="260"/>
            <ac:spMk id="229" creationId="{00000000-0000-0000-0000-000000000000}"/>
          </ac:spMkLst>
        </pc:spChg>
        <pc:picChg chg="add mod">
          <ac:chgData name="Анна" userId="34fb06fc790ac34c" providerId="LiveId" clId="{2A5BEAF1-6C32-46FD-BF2E-378507B24F65}" dt="2024-01-21T01:30:21.438" v="1469" actId="14100"/>
          <ac:picMkLst>
            <pc:docMk/>
            <pc:sldMk cId="0" sldId="260"/>
            <ac:picMk id="4" creationId="{68EB0A81-C364-400D-A737-23D4E41611C3}"/>
          </ac:picMkLst>
        </pc:picChg>
        <pc:picChg chg="mod">
          <ac:chgData name="Анна" userId="34fb06fc790ac34c" providerId="LiveId" clId="{2A5BEAF1-6C32-46FD-BF2E-378507B24F65}" dt="2024-01-21T01:13:30.792" v="1375" actId="1076"/>
          <ac:picMkLst>
            <pc:docMk/>
            <pc:sldMk cId="0" sldId="260"/>
            <ac:picMk id="227" creationId="{00000000-0000-0000-0000-000000000000}"/>
          </ac:picMkLst>
        </pc:picChg>
        <pc:picChg chg="del">
          <ac:chgData name="Анна" userId="34fb06fc790ac34c" providerId="LiveId" clId="{2A5BEAF1-6C32-46FD-BF2E-378507B24F65}" dt="2024-01-21T01:20:40.074" v="1410" actId="21"/>
          <ac:picMkLst>
            <pc:docMk/>
            <pc:sldMk cId="0" sldId="260"/>
            <ac:picMk id="230" creationId="{00000000-0000-0000-0000-000000000000}"/>
          </ac:picMkLst>
        </pc:picChg>
        <pc:picChg chg="add del mod">
          <ac:chgData name="Анна" userId="34fb06fc790ac34c" providerId="LiveId" clId="{2A5BEAF1-6C32-46FD-BF2E-378507B24F65}" dt="2024-01-21T01:19:44.622" v="1405" actId="21"/>
          <ac:picMkLst>
            <pc:docMk/>
            <pc:sldMk cId="0" sldId="260"/>
            <ac:picMk id="231" creationId="{00000000-0000-0000-0000-000000000000}"/>
          </ac:picMkLst>
        </pc:picChg>
      </pc:sldChg>
      <pc:sldChg chg="addSp delSp modSp mod">
        <pc:chgData name="Анна" userId="34fb06fc790ac34c" providerId="LiveId" clId="{2A5BEAF1-6C32-46FD-BF2E-378507B24F65}" dt="2024-01-21T02:32:12.090" v="1778" actId="20577"/>
        <pc:sldMkLst>
          <pc:docMk/>
          <pc:sldMk cId="0" sldId="262"/>
        </pc:sldMkLst>
        <pc:spChg chg="add mod">
          <ac:chgData name="Анна" userId="34fb06fc790ac34c" providerId="LiveId" clId="{2A5BEAF1-6C32-46FD-BF2E-378507B24F65}" dt="2024-01-21T02:28:34.502" v="1745" actId="14861"/>
          <ac:spMkLst>
            <pc:docMk/>
            <pc:sldMk cId="0" sldId="262"/>
            <ac:spMk id="9" creationId="{0EC042AC-ABB9-4EBC-BA5B-B9C808D74929}"/>
          </ac:spMkLst>
        </pc:spChg>
        <pc:spChg chg="add mod">
          <ac:chgData name="Анна" userId="34fb06fc790ac34c" providerId="LiveId" clId="{2A5BEAF1-6C32-46FD-BF2E-378507B24F65}" dt="2024-01-21T02:32:12.090" v="1778" actId="20577"/>
          <ac:spMkLst>
            <pc:docMk/>
            <pc:sldMk cId="0" sldId="262"/>
            <ac:spMk id="11" creationId="{C1690752-9923-4AA0-877C-EA91D45BF550}"/>
          </ac:spMkLst>
        </pc:spChg>
        <pc:spChg chg="add mod">
          <ac:chgData name="Анна" userId="34fb06fc790ac34c" providerId="LiveId" clId="{2A5BEAF1-6C32-46FD-BF2E-378507B24F65}" dt="2024-01-21T02:23:33.539" v="1718" actId="6549"/>
          <ac:spMkLst>
            <pc:docMk/>
            <pc:sldMk cId="0" sldId="262"/>
            <ac:spMk id="13" creationId="{F701372E-31EF-480A-8566-906148CAC323}"/>
          </ac:spMkLst>
        </pc:spChg>
        <pc:spChg chg="del mod">
          <ac:chgData name="Анна" userId="34fb06fc790ac34c" providerId="LiveId" clId="{2A5BEAF1-6C32-46FD-BF2E-378507B24F65}" dt="2024-01-21T02:20:22.931" v="1695"/>
          <ac:spMkLst>
            <pc:docMk/>
            <pc:sldMk cId="0" sldId="262"/>
            <ac:spMk id="239" creationId="{00000000-0000-0000-0000-000000000000}"/>
          </ac:spMkLst>
        </pc:spChg>
        <pc:picChg chg="mod">
          <ac:chgData name="Анна" userId="34fb06fc790ac34c" providerId="LiveId" clId="{2A5BEAF1-6C32-46FD-BF2E-378507B24F65}" dt="2024-01-21T02:23:37.522" v="1720" actId="1076"/>
          <ac:picMkLst>
            <pc:docMk/>
            <pc:sldMk cId="0" sldId="262"/>
            <ac:picMk id="238" creationId="{00000000-0000-0000-0000-000000000000}"/>
          </ac:picMkLst>
        </pc:picChg>
        <pc:picChg chg="mod">
          <ac:chgData name="Анна" userId="34fb06fc790ac34c" providerId="LiveId" clId="{2A5BEAF1-6C32-46FD-BF2E-378507B24F65}" dt="2024-01-21T02:25:07.984" v="1736" actId="1076"/>
          <ac:picMkLst>
            <pc:docMk/>
            <pc:sldMk cId="0" sldId="262"/>
            <ac:picMk id="240" creationId="{00000000-0000-0000-0000-000000000000}"/>
          </ac:picMkLst>
        </pc:picChg>
        <pc:picChg chg="del">
          <ac:chgData name="Анна" userId="34fb06fc790ac34c" providerId="LiveId" clId="{2A5BEAF1-6C32-46FD-BF2E-378507B24F65}" dt="2024-01-21T02:17:19.765" v="1675" actId="21"/>
          <ac:picMkLst>
            <pc:docMk/>
            <pc:sldMk cId="0" sldId="262"/>
            <ac:picMk id="241" creationId="{00000000-0000-0000-0000-000000000000}"/>
          </ac:picMkLst>
        </pc:picChg>
      </pc:sldChg>
      <pc:sldChg chg="delSp mod ord">
        <pc:chgData name="Анна" userId="34fb06fc790ac34c" providerId="LiveId" clId="{2A5BEAF1-6C32-46FD-BF2E-378507B24F65}" dt="2024-01-21T02:11:15.589" v="1649"/>
        <pc:sldMkLst>
          <pc:docMk/>
          <pc:sldMk cId="0" sldId="263"/>
        </pc:sldMkLst>
        <pc:picChg chg="del">
          <ac:chgData name="Анна" userId="34fb06fc790ac34c" providerId="LiveId" clId="{2A5BEAF1-6C32-46FD-BF2E-378507B24F65}" dt="2024-01-20T12:28:55.064" v="638" actId="478"/>
          <ac:picMkLst>
            <pc:docMk/>
            <pc:sldMk cId="0" sldId="263"/>
            <ac:picMk id="245" creationId="{00000000-0000-0000-0000-000000000000}"/>
          </ac:picMkLst>
        </pc:picChg>
      </pc:sldChg>
      <pc:sldChg chg="addSp modSp mod ord">
        <pc:chgData name="Анна" userId="34fb06fc790ac34c" providerId="LiveId" clId="{2A5BEAF1-6C32-46FD-BF2E-378507B24F65}" dt="2024-01-21T02:31:15.191" v="1771"/>
        <pc:sldMkLst>
          <pc:docMk/>
          <pc:sldMk cId="0" sldId="264"/>
        </pc:sldMkLst>
        <pc:spChg chg="mod">
          <ac:chgData name="Анна" userId="34fb06fc790ac34c" providerId="LiveId" clId="{2A5BEAF1-6C32-46FD-BF2E-378507B24F65}" dt="2024-01-21T02:29:27.225" v="1753" actId="207"/>
          <ac:spMkLst>
            <pc:docMk/>
            <pc:sldMk cId="0" sldId="264"/>
            <ac:spMk id="247" creationId="{00000000-0000-0000-0000-000000000000}"/>
          </ac:spMkLst>
        </pc:spChg>
        <pc:spChg chg="mod">
          <ac:chgData name="Анна" userId="34fb06fc790ac34c" providerId="LiveId" clId="{2A5BEAF1-6C32-46FD-BF2E-378507B24F65}" dt="2024-01-21T02:30:51.940" v="1765" actId="120"/>
          <ac:spMkLst>
            <pc:docMk/>
            <pc:sldMk cId="0" sldId="264"/>
            <ac:spMk id="248" creationId="{00000000-0000-0000-0000-000000000000}"/>
          </ac:spMkLst>
        </pc:spChg>
        <pc:picChg chg="add mod">
          <ac:chgData name="Анна" userId="34fb06fc790ac34c" providerId="LiveId" clId="{2A5BEAF1-6C32-46FD-BF2E-378507B24F65}" dt="2024-01-21T02:31:04.089" v="1769" actId="1076"/>
          <ac:picMkLst>
            <pc:docMk/>
            <pc:sldMk cId="0" sldId="264"/>
            <ac:picMk id="2" creationId="{F992503C-D8DB-438D-B122-9769ED35D82D}"/>
          </ac:picMkLst>
        </pc:picChg>
      </pc:sldChg>
      <pc:sldChg chg="modSp mod">
        <pc:chgData name="Анна" userId="34fb06fc790ac34c" providerId="LiveId" clId="{2A5BEAF1-6C32-46FD-BF2E-378507B24F65}" dt="2024-01-21T05:01:53.062" v="1963" actId="122"/>
        <pc:sldMkLst>
          <pc:docMk/>
          <pc:sldMk cId="0" sldId="265"/>
        </pc:sldMkLst>
        <pc:spChg chg="mod">
          <ac:chgData name="Анна" userId="34fb06fc790ac34c" providerId="LiveId" clId="{2A5BEAF1-6C32-46FD-BF2E-378507B24F65}" dt="2024-01-21T05:01:53.062" v="1963" actId="122"/>
          <ac:spMkLst>
            <pc:docMk/>
            <pc:sldMk cId="0" sldId="265"/>
            <ac:spMk id="255" creationId="{00000000-0000-0000-0000-000000000000}"/>
          </ac:spMkLst>
        </pc:spChg>
      </pc:sldChg>
      <pc:sldChg chg="modSp mod ord">
        <pc:chgData name="Анна" userId="34fb06fc790ac34c" providerId="LiveId" clId="{2A5BEAF1-6C32-46FD-BF2E-378507B24F65}" dt="2024-01-21T00:57:05.031" v="1277" actId="1076"/>
        <pc:sldMkLst>
          <pc:docMk/>
          <pc:sldMk cId="0" sldId="266"/>
        </pc:sldMkLst>
        <pc:spChg chg="mod">
          <ac:chgData name="Анна" userId="34fb06fc790ac34c" providerId="LiveId" clId="{2A5BEAF1-6C32-46FD-BF2E-378507B24F65}" dt="2024-01-20T13:32:07.583" v="1237"/>
          <ac:spMkLst>
            <pc:docMk/>
            <pc:sldMk cId="0" sldId="266"/>
            <ac:spMk id="256" creationId="{00000000-0000-0000-0000-000000000000}"/>
          </ac:spMkLst>
        </pc:spChg>
        <pc:spChg chg="mod">
          <ac:chgData name="Анна" userId="34fb06fc790ac34c" providerId="LiveId" clId="{2A5BEAF1-6C32-46FD-BF2E-378507B24F65}" dt="2024-01-21T00:57:05.031" v="1277" actId="1076"/>
          <ac:spMkLst>
            <pc:docMk/>
            <pc:sldMk cId="0" sldId="266"/>
            <ac:spMk id="257" creationId="{00000000-0000-0000-0000-000000000000}"/>
          </ac:spMkLst>
        </pc:spChg>
      </pc:sldChg>
      <pc:sldChg chg="addSp modSp mod">
        <pc:chgData name="Анна" userId="34fb06fc790ac34c" providerId="LiveId" clId="{2A5BEAF1-6C32-46FD-BF2E-378507B24F65}" dt="2024-01-21T02:35:47.303" v="1798" actId="14100"/>
        <pc:sldMkLst>
          <pc:docMk/>
          <pc:sldMk cId="0" sldId="267"/>
        </pc:sldMkLst>
        <pc:spChg chg="add mod">
          <ac:chgData name="Анна" userId="34fb06fc790ac34c" providerId="LiveId" clId="{2A5BEAF1-6C32-46FD-BF2E-378507B24F65}" dt="2024-01-21T02:35:35.435" v="1792" actId="20577"/>
          <ac:spMkLst>
            <pc:docMk/>
            <pc:sldMk cId="0" sldId="267"/>
            <ac:spMk id="7" creationId="{369F4882-FCB4-4408-9DCA-E0B5433C8191}"/>
          </ac:spMkLst>
        </pc:spChg>
        <pc:spChg chg="mod">
          <ac:chgData name="Анна" userId="34fb06fc790ac34c" providerId="LiveId" clId="{2A5BEAF1-6C32-46FD-BF2E-378507B24F65}" dt="2024-01-21T02:33:58.391" v="1783" actId="113"/>
          <ac:spMkLst>
            <pc:docMk/>
            <pc:sldMk cId="0" sldId="267"/>
            <ac:spMk id="259" creationId="{00000000-0000-0000-0000-000000000000}"/>
          </ac:spMkLst>
        </pc:spChg>
        <pc:spChg chg="mod">
          <ac:chgData name="Анна" userId="34fb06fc790ac34c" providerId="LiveId" clId="{2A5BEAF1-6C32-46FD-BF2E-378507B24F65}" dt="2024-01-21T02:34:09.712" v="1784" actId="20577"/>
          <ac:spMkLst>
            <pc:docMk/>
            <pc:sldMk cId="0" sldId="267"/>
            <ac:spMk id="260" creationId="{00000000-0000-0000-0000-000000000000}"/>
          </ac:spMkLst>
        </pc:spChg>
        <pc:picChg chg="mod">
          <ac:chgData name="Анна" userId="34fb06fc790ac34c" providerId="LiveId" clId="{2A5BEAF1-6C32-46FD-BF2E-378507B24F65}" dt="2024-01-21T02:35:44.127" v="1796" actId="1076"/>
          <ac:picMkLst>
            <pc:docMk/>
            <pc:sldMk cId="0" sldId="267"/>
            <ac:picMk id="261" creationId="{00000000-0000-0000-0000-000000000000}"/>
          </ac:picMkLst>
        </pc:picChg>
        <pc:picChg chg="mod">
          <ac:chgData name="Анна" userId="34fb06fc790ac34c" providerId="LiveId" clId="{2A5BEAF1-6C32-46FD-BF2E-378507B24F65}" dt="2024-01-21T02:35:47.303" v="1798" actId="14100"/>
          <ac:picMkLst>
            <pc:docMk/>
            <pc:sldMk cId="0" sldId="267"/>
            <ac:picMk id="262" creationId="{00000000-0000-0000-0000-000000000000}"/>
          </ac:picMkLst>
        </pc:picChg>
      </pc:sldChg>
      <pc:sldChg chg="addSp delSp modSp new mod ord">
        <pc:chgData name="Анна" userId="34fb06fc790ac34c" providerId="LiveId" clId="{2A5BEAF1-6C32-46FD-BF2E-378507B24F65}" dt="2024-01-21T02:07:25.035" v="1638" actId="122"/>
        <pc:sldMkLst>
          <pc:docMk/>
          <pc:sldMk cId="3414658785" sldId="269"/>
        </pc:sldMkLst>
        <pc:spChg chg="mod">
          <ac:chgData name="Анна" userId="34fb06fc790ac34c" providerId="LiveId" clId="{2A5BEAF1-6C32-46FD-BF2E-378507B24F65}" dt="2024-01-20T13:28:47.838" v="1228" actId="20577"/>
          <ac:spMkLst>
            <pc:docMk/>
            <pc:sldMk cId="3414658785" sldId="269"/>
            <ac:spMk id="2" creationId="{269D491B-355D-4E83-BFB9-8FFC3495E2CF}"/>
          </ac:spMkLst>
        </pc:spChg>
        <pc:spChg chg="mod">
          <ac:chgData name="Анна" userId="34fb06fc790ac34c" providerId="LiveId" clId="{2A5BEAF1-6C32-46FD-BF2E-378507B24F65}" dt="2024-01-21T02:07:25.035" v="1638" actId="122"/>
          <ac:spMkLst>
            <pc:docMk/>
            <pc:sldMk cId="3414658785" sldId="269"/>
            <ac:spMk id="3" creationId="{A9DF5905-D68A-46C2-B7AC-5C5794CCD61A}"/>
          </ac:spMkLst>
        </pc:spChg>
        <pc:picChg chg="add del mod">
          <ac:chgData name="Анна" userId="34fb06fc790ac34c" providerId="LiveId" clId="{2A5BEAF1-6C32-46FD-BF2E-378507B24F65}" dt="2024-01-20T13:28:26.031" v="1223" actId="478"/>
          <ac:picMkLst>
            <pc:docMk/>
            <pc:sldMk cId="3414658785" sldId="269"/>
            <ac:picMk id="4" creationId="{F603CF3B-520F-4A73-81FA-C06169F64B3A}"/>
          </ac:picMkLst>
        </pc:picChg>
        <pc:picChg chg="add del mod">
          <ac:chgData name="Анна" userId="34fb06fc790ac34c" providerId="LiveId" clId="{2A5BEAF1-6C32-46FD-BF2E-378507B24F65}" dt="2024-01-20T13:28:16.285" v="1219" actId="478"/>
          <ac:picMkLst>
            <pc:docMk/>
            <pc:sldMk cId="3414658785" sldId="269"/>
            <ac:picMk id="5" creationId="{3610EF49-9363-4F56-AB12-1E624D09EA95}"/>
          </ac:picMkLst>
        </pc:picChg>
        <pc:picChg chg="add mod">
          <ac:chgData name="Анна" userId="34fb06fc790ac34c" providerId="LiveId" clId="{2A5BEAF1-6C32-46FD-BF2E-378507B24F65}" dt="2024-01-20T13:28:34.178" v="1227" actId="14100"/>
          <ac:picMkLst>
            <pc:docMk/>
            <pc:sldMk cId="3414658785" sldId="269"/>
            <ac:picMk id="6" creationId="{FA499569-2BC7-4F59-866A-EE3C6A92CFFE}"/>
          </ac:picMkLst>
        </pc:picChg>
      </pc:sldChg>
      <pc:sldChg chg="addSp delSp modSp new mod">
        <pc:chgData name="Анна" userId="34fb06fc790ac34c" providerId="LiveId" clId="{2A5BEAF1-6C32-46FD-BF2E-378507B24F65}" dt="2024-01-21T02:08:32.342" v="1647" actId="20577"/>
        <pc:sldMkLst>
          <pc:docMk/>
          <pc:sldMk cId="979268376" sldId="270"/>
        </pc:sldMkLst>
        <pc:spChg chg="mod">
          <ac:chgData name="Анна" userId="34fb06fc790ac34c" providerId="LiveId" clId="{2A5BEAF1-6C32-46FD-BF2E-378507B24F65}" dt="2024-01-21T01:22:38.645" v="1426"/>
          <ac:spMkLst>
            <pc:docMk/>
            <pc:sldMk cId="979268376" sldId="270"/>
            <ac:spMk id="2" creationId="{2243598F-39DB-4D96-B7F0-8E92B28ED1D7}"/>
          </ac:spMkLst>
        </pc:spChg>
        <pc:spChg chg="mod">
          <ac:chgData name="Анна" userId="34fb06fc790ac34c" providerId="LiveId" clId="{2A5BEAF1-6C32-46FD-BF2E-378507B24F65}" dt="2024-01-21T02:08:32.342" v="1647" actId="20577"/>
          <ac:spMkLst>
            <pc:docMk/>
            <pc:sldMk cId="979268376" sldId="270"/>
            <ac:spMk id="3" creationId="{A50D7C9B-443D-4D04-8318-FC10277271D2}"/>
          </ac:spMkLst>
        </pc:spChg>
        <pc:picChg chg="add del mod">
          <ac:chgData name="Анна" userId="34fb06fc790ac34c" providerId="LiveId" clId="{2A5BEAF1-6C32-46FD-BF2E-378507B24F65}" dt="2024-01-20T12:17:16.273" v="590" actId="478"/>
          <ac:picMkLst>
            <pc:docMk/>
            <pc:sldMk cId="979268376" sldId="270"/>
            <ac:picMk id="4" creationId="{DE307E89-2F31-4146-9B69-D4F28BD1C03F}"/>
          </ac:picMkLst>
        </pc:picChg>
        <pc:picChg chg="add mod">
          <ac:chgData name="Анна" userId="34fb06fc790ac34c" providerId="LiveId" clId="{2A5BEAF1-6C32-46FD-BF2E-378507B24F65}" dt="2024-01-21T01:22:26.475" v="1424" actId="1076"/>
          <ac:picMkLst>
            <pc:docMk/>
            <pc:sldMk cId="979268376" sldId="270"/>
            <ac:picMk id="5" creationId="{5AF90A6E-212A-4164-8BA2-BF565E19F27F}"/>
          </ac:picMkLst>
        </pc:picChg>
      </pc:sldChg>
      <pc:sldChg chg="addSp modSp new mod">
        <pc:chgData name="Анна" userId="34fb06fc790ac34c" providerId="LiveId" clId="{2A5BEAF1-6C32-46FD-BF2E-378507B24F65}" dt="2024-01-20T12:52:02.558" v="778" actId="255"/>
        <pc:sldMkLst>
          <pc:docMk/>
          <pc:sldMk cId="3320878208" sldId="271"/>
        </pc:sldMkLst>
        <pc:spChg chg="mod">
          <ac:chgData name="Анна" userId="34fb06fc790ac34c" providerId="LiveId" clId="{2A5BEAF1-6C32-46FD-BF2E-378507B24F65}" dt="2024-01-20T12:52:02.558" v="778" actId="255"/>
          <ac:spMkLst>
            <pc:docMk/>
            <pc:sldMk cId="3320878208" sldId="271"/>
            <ac:spMk id="2" creationId="{003553C3-8F36-4ED6-98D3-15F33625166F}"/>
          </ac:spMkLst>
        </pc:spChg>
        <pc:spChg chg="mod">
          <ac:chgData name="Анна" userId="34fb06fc790ac34c" providerId="LiveId" clId="{2A5BEAF1-6C32-46FD-BF2E-378507B24F65}" dt="2024-01-20T12:40:28.311" v="695" actId="14100"/>
          <ac:spMkLst>
            <pc:docMk/>
            <pc:sldMk cId="3320878208" sldId="271"/>
            <ac:spMk id="3" creationId="{4C2976D4-A3B8-4EAA-BBA4-7AC2A3D17508}"/>
          </ac:spMkLst>
        </pc:spChg>
        <pc:picChg chg="add mod">
          <ac:chgData name="Анна" userId="34fb06fc790ac34c" providerId="LiveId" clId="{2A5BEAF1-6C32-46FD-BF2E-378507B24F65}" dt="2024-01-20T12:40:33.461" v="697" actId="14100"/>
          <ac:picMkLst>
            <pc:docMk/>
            <pc:sldMk cId="3320878208" sldId="271"/>
            <ac:picMk id="4" creationId="{91AC12B7-BD51-4512-986F-5F4924F901C6}"/>
          </ac:picMkLst>
        </pc:picChg>
      </pc:sldChg>
      <pc:sldChg chg="addSp delSp modSp new mod">
        <pc:chgData name="Анна" userId="34fb06fc790ac34c" providerId="LiveId" clId="{2A5BEAF1-6C32-46FD-BF2E-378507B24F65}" dt="2024-01-21T00:52:47.519" v="1275" actId="14100"/>
        <pc:sldMkLst>
          <pc:docMk/>
          <pc:sldMk cId="558142695" sldId="272"/>
        </pc:sldMkLst>
        <pc:spChg chg="mod">
          <ac:chgData name="Анна" userId="34fb06fc790ac34c" providerId="LiveId" clId="{2A5BEAF1-6C32-46FD-BF2E-378507B24F65}" dt="2024-01-20T12:52:09.183" v="779" actId="14100"/>
          <ac:spMkLst>
            <pc:docMk/>
            <pc:sldMk cId="558142695" sldId="272"/>
            <ac:spMk id="2" creationId="{D0AF1A8A-53CF-4AA3-B570-1EC27E5C87D8}"/>
          </ac:spMkLst>
        </pc:spChg>
        <pc:spChg chg="mod">
          <ac:chgData name="Анна" userId="34fb06fc790ac34c" providerId="LiveId" clId="{2A5BEAF1-6C32-46FD-BF2E-378507B24F65}" dt="2024-01-20T12:42:45.033" v="722" actId="14100"/>
          <ac:spMkLst>
            <pc:docMk/>
            <pc:sldMk cId="558142695" sldId="272"/>
            <ac:spMk id="3" creationId="{E3B4BB13-4697-4F7A-9B1B-DCA3F9E56C92}"/>
          </ac:spMkLst>
        </pc:spChg>
        <pc:spChg chg="add mod">
          <ac:chgData name="Анна" userId="34fb06fc790ac34c" providerId="LiveId" clId="{2A5BEAF1-6C32-46FD-BF2E-378507B24F65}" dt="2024-01-21T00:52:03.764" v="1268" actId="12"/>
          <ac:spMkLst>
            <pc:docMk/>
            <pc:sldMk cId="558142695" sldId="272"/>
            <ac:spMk id="5" creationId="{C076B36E-835B-4E54-98F6-76644BC62213}"/>
          </ac:spMkLst>
        </pc:spChg>
        <pc:spChg chg="add del">
          <ac:chgData name="Анна" userId="34fb06fc790ac34c" providerId="LiveId" clId="{2A5BEAF1-6C32-46FD-BF2E-378507B24F65}" dt="2024-01-20T12:42:55.945" v="726" actId="22"/>
          <ac:spMkLst>
            <pc:docMk/>
            <pc:sldMk cId="558142695" sldId="272"/>
            <ac:spMk id="7" creationId="{D91143E2-04AD-4915-8E19-B76B5738420D}"/>
          </ac:spMkLst>
        </pc:spChg>
        <pc:spChg chg="add mod">
          <ac:chgData name="Анна" userId="34fb06fc790ac34c" providerId="LiveId" clId="{2A5BEAF1-6C32-46FD-BF2E-378507B24F65}" dt="2024-01-21T00:50:53.025" v="1258" actId="255"/>
          <ac:spMkLst>
            <pc:docMk/>
            <pc:sldMk cId="558142695" sldId="272"/>
            <ac:spMk id="9" creationId="{DDCC348D-1A29-4794-A04B-2938AC7AB9A4}"/>
          </ac:spMkLst>
        </pc:spChg>
        <pc:picChg chg="add mod">
          <ac:chgData name="Анна" userId="34fb06fc790ac34c" providerId="LiveId" clId="{2A5BEAF1-6C32-46FD-BF2E-378507B24F65}" dt="2024-01-21T00:52:38.243" v="1273" actId="14100"/>
          <ac:picMkLst>
            <pc:docMk/>
            <pc:sldMk cId="558142695" sldId="272"/>
            <ac:picMk id="4" creationId="{5B7F5841-7FC7-467E-9238-9169B66A4558}"/>
          </ac:picMkLst>
        </pc:picChg>
        <pc:picChg chg="add del mod">
          <ac:chgData name="Анна" userId="34fb06fc790ac34c" providerId="LiveId" clId="{2A5BEAF1-6C32-46FD-BF2E-378507B24F65}" dt="2024-01-20T12:45:49.592" v="739" actId="478"/>
          <ac:picMkLst>
            <pc:docMk/>
            <pc:sldMk cId="558142695" sldId="272"/>
            <ac:picMk id="10" creationId="{B09C070B-A1FE-4FC7-B7ED-278B3E85FAFD}"/>
          </ac:picMkLst>
        </pc:picChg>
        <pc:picChg chg="add mod">
          <ac:chgData name="Анна" userId="34fb06fc790ac34c" providerId="LiveId" clId="{2A5BEAF1-6C32-46FD-BF2E-378507B24F65}" dt="2024-01-21T00:52:47.519" v="1275" actId="14100"/>
          <ac:picMkLst>
            <pc:docMk/>
            <pc:sldMk cId="558142695" sldId="272"/>
            <ac:picMk id="11" creationId="{E4AE6CAF-6963-4137-A9DC-D45F41C0B6B7}"/>
          </ac:picMkLst>
        </pc:picChg>
      </pc:sldChg>
      <pc:sldChg chg="addSp delSp modSp new mod">
        <pc:chgData name="Анна" userId="34fb06fc790ac34c" providerId="LiveId" clId="{2A5BEAF1-6C32-46FD-BF2E-378507B24F65}" dt="2024-01-20T13:00:24.377" v="847" actId="1076"/>
        <pc:sldMkLst>
          <pc:docMk/>
          <pc:sldMk cId="3153396996" sldId="273"/>
        </pc:sldMkLst>
        <pc:spChg chg="mod">
          <ac:chgData name="Анна" userId="34fb06fc790ac34c" providerId="LiveId" clId="{2A5BEAF1-6C32-46FD-BF2E-378507B24F65}" dt="2024-01-20T12:51:42.199" v="775" actId="255"/>
          <ac:spMkLst>
            <pc:docMk/>
            <pc:sldMk cId="3153396996" sldId="273"/>
            <ac:spMk id="2" creationId="{43A2214A-B8D1-432A-AE79-72A5E125FF8B}"/>
          </ac:spMkLst>
        </pc:spChg>
        <pc:spChg chg="del mod">
          <ac:chgData name="Анна" userId="34fb06fc790ac34c" providerId="LiveId" clId="{2A5BEAF1-6C32-46FD-BF2E-378507B24F65}" dt="2024-01-20T12:54:07.020" v="793" actId="478"/>
          <ac:spMkLst>
            <pc:docMk/>
            <pc:sldMk cId="3153396996" sldId="273"/>
            <ac:spMk id="3" creationId="{05E23AFA-EE80-471E-B11F-6D03B5E04F95}"/>
          </ac:spMkLst>
        </pc:spChg>
        <pc:spChg chg="add mod">
          <ac:chgData name="Анна" userId="34fb06fc790ac34c" providerId="LiveId" clId="{2A5BEAF1-6C32-46FD-BF2E-378507B24F65}" dt="2024-01-20T12:57:18.798" v="834" actId="12"/>
          <ac:spMkLst>
            <pc:docMk/>
            <pc:sldMk cId="3153396996" sldId="273"/>
            <ac:spMk id="7" creationId="{6885894A-A293-406A-9080-F816E8CBA7CD}"/>
          </ac:spMkLst>
        </pc:spChg>
        <pc:spChg chg="add mod">
          <ac:chgData name="Анна" userId="34fb06fc790ac34c" providerId="LiveId" clId="{2A5BEAF1-6C32-46FD-BF2E-378507B24F65}" dt="2024-01-20T12:56:59.557" v="829" actId="2711"/>
          <ac:spMkLst>
            <pc:docMk/>
            <pc:sldMk cId="3153396996" sldId="273"/>
            <ac:spMk id="9" creationId="{81130A46-56D7-4DF8-B174-A2F2F389038E}"/>
          </ac:spMkLst>
        </pc:spChg>
        <pc:graphicFrameChg chg="add del mod modGraphic">
          <ac:chgData name="Анна" userId="34fb06fc790ac34c" providerId="LiveId" clId="{2A5BEAF1-6C32-46FD-BF2E-378507B24F65}" dt="2024-01-20T12:53:19.666" v="789" actId="478"/>
          <ac:graphicFrameMkLst>
            <pc:docMk/>
            <pc:sldMk cId="3153396996" sldId="273"/>
            <ac:graphicFrameMk id="4" creationId="{B1CB475C-B977-4716-B75E-A6082EFF963B}"/>
          </ac:graphicFrameMkLst>
        </pc:graphicFrameChg>
        <pc:picChg chg="add del mod">
          <ac:chgData name="Анна" userId="34fb06fc790ac34c" providerId="LiveId" clId="{2A5BEAF1-6C32-46FD-BF2E-378507B24F65}" dt="2024-01-20T12:59:32.008" v="836" actId="478"/>
          <ac:picMkLst>
            <pc:docMk/>
            <pc:sldMk cId="3153396996" sldId="273"/>
            <ac:picMk id="5" creationId="{C19D60CF-0777-46B6-B86C-E6E69E7BE9FF}"/>
          </ac:picMkLst>
        </pc:picChg>
        <pc:picChg chg="add mod">
          <ac:chgData name="Анна" userId="34fb06fc790ac34c" providerId="LiveId" clId="{2A5BEAF1-6C32-46FD-BF2E-378507B24F65}" dt="2024-01-20T13:00:22.461" v="846" actId="1076"/>
          <ac:picMkLst>
            <pc:docMk/>
            <pc:sldMk cId="3153396996" sldId="273"/>
            <ac:picMk id="10" creationId="{FE3BB882-F7D8-42EE-95BD-61778A1CE977}"/>
          </ac:picMkLst>
        </pc:picChg>
        <pc:picChg chg="add mod">
          <ac:chgData name="Анна" userId="34fb06fc790ac34c" providerId="LiveId" clId="{2A5BEAF1-6C32-46FD-BF2E-378507B24F65}" dt="2024-01-20T13:00:24.377" v="847" actId="1076"/>
          <ac:picMkLst>
            <pc:docMk/>
            <pc:sldMk cId="3153396996" sldId="273"/>
            <ac:picMk id="11" creationId="{5594A2CE-D5CF-42EF-BAFE-10391F538D00}"/>
          </ac:picMkLst>
        </pc:picChg>
      </pc:sldChg>
      <pc:sldChg chg="delSp modSp new del mod">
        <pc:chgData name="Анна" userId="34fb06fc790ac34c" providerId="LiveId" clId="{2A5BEAF1-6C32-46FD-BF2E-378507B24F65}" dt="2024-01-21T01:01:43.138" v="1301" actId="2696"/>
        <pc:sldMkLst>
          <pc:docMk/>
          <pc:sldMk cId="3612523511" sldId="274"/>
        </pc:sldMkLst>
        <pc:spChg chg="mod">
          <ac:chgData name="Анна" userId="34fb06fc790ac34c" providerId="LiveId" clId="{2A5BEAF1-6C32-46FD-BF2E-378507B24F65}" dt="2024-01-20T13:04:17.556" v="870" actId="255"/>
          <ac:spMkLst>
            <pc:docMk/>
            <pc:sldMk cId="3612523511" sldId="274"/>
            <ac:spMk id="2" creationId="{5E1A8F5F-BE69-4A53-82D6-F2E35852AF51}"/>
          </ac:spMkLst>
        </pc:spChg>
        <pc:spChg chg="del mod">
          <ac:chgData name="Анна" userId="34fb06fc790ac34c" providerId="LiveId" clId="{2A5BEAF1-6C32-46FD-BF2E-378507B24F65}" dt="2024-01-20T13:02:58.979" v="860" actId="478"/>
          <ac:spMkLst>
            <pc:docMk/>
            <pc:sldMk cId="3612523511" sldId="274"/>
            <ac:spMk id="3" creationId="{E8F88247-3C8C-4684-9680-8900B157CBA1}"/>
          </ac:spMkLst>
        </pc:spChg>
      </pc:sldChg>
      <pc:sldChg chg="addSp delSp modSp new mod ord">
        <pc:chgData name="Анна" userId="34fb06fc790ac34c" providerId="LiveId" clId="{2A5BEAF1-6C32-46FD-BF2E-378507B24F65}" dt="2024-01-21T01:25:02.171" v="1440" actId="255"/>
        <pc:sldMkLst>
          <pc:docMk/>
          <pc:sldMk cId="807144735" sldId="275"/>
        </pc:sldMkLst>
        <pc:spChg chg="mod">
          <ac:chgData name="Анна" userId="34fb06fc790ac34c" providerId="LiveId" clId="{2A5BEAF1-6C32-46FD-BF2E-378507B24F65}" dt="2024-01-21T00:58:13.348" v="1284" actId="255"/>
          <ac:spMkLst>
            <pc:docMk/>
            <pc:sldMk cId="807144735" sldId="275"/>
            <ac:spMk id="2" creationId="{57035AED-3B9F-4335-87E8-95EB46C64E3A}"/>
          </ac:spMkLst>
        </pc:spChg>
        <pc:spChg chg="del mod">
          <ac:chgData name="Анна" userId="34fb06fc790ac34c" providerId="LiveId" clId="{2A5BEAF1-6C32-46FD-BF2E-378507B24F65}" dt="2024-01-21T00:58:41.134" v="1289" actId="478"/>
          <ac:spMkLst>
            <pc:docMk/>
            <pc:sldMk cId="807144735" sldId="275"/>
            <ac:spMk id="3" creationId="{FA79E669-B23E-4B7C-AA43-306FE4A5C848}"/>
          </ac:spMkLst>
        </pc:spChg>
        <pc:spChg chg="add mod">
          <ac:chgData name="Анна" userId="34fb06fc790ac34c" providerId="LiveId" clId="{2A5BEAF1-6C32-46FD-BF2E-378507B24F65}" dt="2024-01-21T00:59:23.993" v="1294" actId="207"/>
          <ac:spMkLst>
            <pc:docMk/>
            <pc:sldMk cId="807144735" sldId="275"/>
            <ac:spMk id="6" creationId="{4744D1C5-B9C8-4DFE-8D4B-1FFB02F348F2}"/>
          </ac:spMkLst>
        </pc:spChg>
        <pc:spChg chg="add mod">
          <ac:chgData name="Анна" userId="34fb06fc790ac34c" providerId="LiveId" clId="{2A5BEAF1-6C32-46FD-BF2E-378507B24F65}" dt="2024-01-21T01:25:02.171" v="1440" actId="255"/>
          <ac:spMkLst>
            <pc:docMk/>
            <pc:sldMk cId="807144735" sldId="275"/>
            <ac:spMk id="8" creationId="{4FA06C9D-A360-4891-BE81-EA81C4080A44}"/>
          </ac:spMkLst>
        </pc:spChg>
        <pc:picChg chg="add mod">
          <ac:chgData name="Анна" userId="34fb06fc790ac34c" providerId="LiveId" clId="{2A5BEAF1-6C32-46FD-BF2E-378507B24F65}" dt="2024-01-21T00:58:46.078" v="1291" actId="14100"/>
          <ac:picMkLst>
            <pc:docMk/>
            <pc:sldMk cId="807144735" sldId="275"/>
            <ac:picMk id="4" creationId="{50F5339C-861D-4CF5-A671-14153BA25B5F}"/>
          </ac:picMkLst>
        </pc:picChg>
      </pc:sldChg>
      <pc:sldChg chg="addSp modSp new mod">
        <pc:chgData name="Анна" userId="34fb06fc790ac34c" providerId="LiveId" clId="{2A5BEAF1-6C32-46FD-BF2E-378507B24F65}" dt="2024-01-21T04:43:57.292" v="1962" actId="255"/>
        <pc:sldMkLst>
          <pc:docMk/>
          <pc:sldMk cId="3980903442" sldId="276"/>
        </pc:sldMkLst>
        <pc:spChg chg="mod">
          <ac:chgData name="Анна" userId="34fb06fc790ac34c" providerId="LiveId" clId="{2A5BEAF1-6C32-46FD-BF2E-378507B24F65}" dt="2024-01-21T01:05:05.572" v="1326" actId="2711"/>
          <ac:spMkLst>
            <pc:docMk/>
            <pc:sldMk cId="3980903442" sldId="276"/>
            <ac:spMk id="2" creationId="{6BF9E261-7D19-4643-9907-B4EE55FC8365}"/>
          </ac:spMkLst>
        </pc:spChg>
        <pc:spChg chg="mod">
          <ac:chgData name="Анна" userId="34fb06fc790ac34c" providerId="LiveId" clId="{2A5BEAF1-6C32-46FD-BF2E-378507B24F65}" dt="2024-01-21T04:43:57.292" v="1962" actId="255"/>
          <ac:spMkLst>
            <pc:docMk/>
            <pc:sldMk cId="3980903442" sldId="276"/>
            <ac:spMk id="3" creationId="{D5963470-F85C-42DB-BB9E-1CEF77DD8AEC}"/>
          </ac:spMkLst>
        </pc:spChg>
        <pc:spChg chg="add mod">
          <ac:chgData name="Анна" userId="34fb06fc790ac34c" providerId="LiveId" clId="{2A5BEAF1-6C32-46FD-BF2E-378507B24F65}" dt="2024-01-21T01:04:19.375" v="1323" actId="207"/>
          <ac:spMkLst>
            <pc:docMk/>
            <pc:sldMk cId="3980903442" sldId="276"/>
            <ac:spMk id="6" creationId="{9B9B45AC-A768-4460-A639-A0A8E5931061}"/>
          </ac:spMkLst>
        </pc:spChg>
        <pc:picChg chg="add mod">
          <ac:chgData name="Анна" userId="34fb06fc790ac34c" providerId="LiveId" clId="{2A5BEAF1-6C32-46FD-BF2E-378507B24F65}" dt="2024-01-21T01:03:27.586" v="1318" actId="1076"/>
          <ac:picMkLst>
            <pc:docMk/>
            <pc:sldMk cId="3980903442" sldId="276"/>
            <ac:picMk id="4" creationId="{6189CC2E-EA51-49DD-809D-73161D874A48}"/>
          </ac:picMkLst>
        </pc:picChg>
      </pc:sldChg>
      <pc:sldChg chg="addSp delSp modSp new mod">
        <pc:chgData name="Анна" userId="34fb06fc790ac34c" providerId="LiveId" clId="{2A5BEAF1-6C32-46FD-BF2E-378507B24F65}" dt="2024-01-21T01:25:22.724" v="1441" actId="20577"/>
        <pc:sldMkLst>
          <pc:docMk/>
          <pc:sldMk cId="3246370536" sldId="277"/>
        </pc:sldMkLst>
        <pc:spChg chg="mod">
          <ac:chgData name="Анна" userId="34fb06fc790ac34c" providerId="LiveId" clId="{2A5BEAF1-6C32-46FD-BF2E-378507B24F65}" dt="2024-01-21T01:05:53.293" v="1332" actId="122"/>
          <ac:spMkLst>
            <pc:docMk/>
            <pc:sldMk cId="3246370536" sldId="277"/>
            <ac:spMk id="2" creationId="{6470031C-1158-4746-95BC-59C29206788B}"/>
          </ac:spMkLst>
        </pc:spChg>
        <pc:spChg chg="del mod">
          <ac:chgData name="Анна" userId="34fb06fc790ac34c" providerId="LiveId" clId="{2A5BEAF1-6C32-46FD-BF2E-378507B24F65}" dt="2024-01-21T01:06:18.775" v="1337" actId="478"/>
          <ac:spMkLst>
            <pc:docMk/>
            <pc:sldMk cId="3246370536" sldId="277"/>
            <ac:spMk id="3" creationId="{373D630C-FDD2-45D1-91D9-87766ECBBCED}"/>
          </ac:spMkLst>
        </pc:spChg>
        <pc:spChg chg="add mod">
          <ac:chgData name="Анна" userId="34fb06fc790ac34c" providerId="LiveId" clId="{2A5BEAF1-6C32-46FD-BF2E-378507B24F65}" dt="2024-01-21T01:06:52.598" v="1341" actId="207"/>
          <ac:spMkLst>
            <pc:docMk/>
            <pc:sldMk cId="3246370536" sldId="277"/>
            <ac:spMk id="6" creationId="{C0B319F8-B60E-46F5-A74C-57FC322A2F48}"/>
          </ac:spMkLst>
        </pc:spChg>
        <pc:spChg chg="add del mod">
          <ac:chgData name="Анна" userId="34fb06fc790ac34c" providerId="LiveId" clId="{2A5BEAF1-6C32-46FD-BF2E-378507B24F65}" dt="2024-01-21T01:08:40.461" v="1351" actId="478"/>
          <ac:spMkLst>
            <pc:docMk/>
            <pc:sldMk cId="3246370536" sldId="277"/>
            <ac:spMk id="8" creationId="{BBA5E683-E26E-4767-A055-E192E263CC8E}"/>
          </ac:spMkLst>
        </pc:spChg>
        <pc:spChg chg="add mod">
          <ac:chgData name="Анна" userId="34fb06fc790ac34c" providerId="LiveId" clId="{2A5BEAF1-6C32-46FD-BF2E-378507B24F65}" dt="2024-01-21T01:25:22.724" v="1441" actId="20577"/>
          <ac:spMkLst>
            <pc:docMk/>
            <pc:sldMk cId="3246370536" sldId="277"/>
            <ac:spMk id="10" creationId="{B4D1ACBA-122F-4C80-A217-5C787FA81E71}"/>
          </ac:spMkLst>
        </pc:spChg>
        <pc:picChg chg="add mod">
          <ac:chgData name="Анна" userId="34fb06fc790ac34c" providerId="LiveId" clId="{2A5BEAF1-6C32-46FD-BF2E-378507B24F65}" dt="2024-01-21T01:08:13.522" v="1345" actId="1076"/>
          <ac:picMkLst>
            <pc:docMk/>
            <pc:sldMk cId="3246370536" sldId="277"/>
            <ac:picMk id="4" creationId="{2F3DA107-7BB5-43C5-B14C-B4EC19193C80}"/>
          </ac:picMkLst>
        </pc:picChg>
      </pc:sldChg>
      <pc:sldChg chg="addSp delSp modSp new mod ord">
        <pc:chgData name="Анна" userId="34fb06fc790ac34c" providerId="LiveId" clId="{2A5BEAF1-6C32-46FD-BF2E-378507B24F65}" dt="2024-01-21T02:19:31.240" v="1691" actId="1076"/>
        <pc:sldMkLst>
          <pc:docMk/>
          <pc:sldMk cId="25825801" sldId="278"/>
        </pc:sldMkLst>
        <pc:spChg chg="add del mod">
          <ac:chgData name="Анна" userId="34fb06fc790ac34c" providerId="LiveId" clId="{2A5BEAF1-6C32-46FD-BF2E-378507B24F65}" dt="2024-01-21T01:46:50.373" v="1586" actId="113"/>
          <ac:spMkLst>
            <pc:docMk/>
            <pc:sldMk cId="25825801" sldId="278"/>
            <ac:spMk id="2" creationId="{DE24F14E-B8DE-4BD9-8A40-F0D452417F12}"/>
          </ac:spMkLst>
        </pc:spChg>
        <pc:spChg chg="del mod">
          <ac:chgData name="Анна" userId="34fb06fc790ac34c" providerId="LiveId" clId="{2A5BEAF1-6C32-46FD-BF2E-378507B24F65}" dt="2024-01-21T01:37:28.087" v="1487" actId="478"/>
          <ac:spMkLst>
            <pc:docMk/>
            <pc:sldMk cId="25825801" sldId="278"/>
            <ac:spMk id="3" creationId="{97113A93-0AAA-4A24-9099-2859DC82735A}"/>
          </ac:spMkLst>
        </pc:spChg>
        <pc:spChg chg="add del mod">
          <ac:chgData name="Анна" userId="34fb06fc790ac34c" providerId="LiveId" clId="{2A5BEAF1-6C32-46FD-BF2E-378507B24F65}" dt="2024-01-21T01:38:28.838" v="1494" actId="478"/>
          <ac:spMkLst>
            <pc:docMk/>
            <pc:sldMk cId="25825801" sldId="278"/>
            <ac:spMk id="5" creationId="{AF510543-47E0-45D5-AE63-10A41F4708FC}"/>
          </ac:spMkLst>
        </pc:spChg>
        <pc:spChg chg="add del mod">
          <ac:chgData name="Анна" userId="34fb06fc790ac34c" providerId="LiveId" clId="{2A5BEAF1-6C32-46FD-BF2E-378507B24F65}" dt="2024-01-21T01:39:09.499" v="1498" actId="478"/>
          <ac:spMkLst>
            <pc:docMk/>
            <pc:sldMk cId="25825801" sldId="278"/>
            <ac:spMk id="7" creationId="{F6E3F89A-5465-4EE3-A76C-ADDD01185504}"/>
          </ac:spMkLst>
        </pc:spChg>
        <pc:spChg chg="add mod">
          <ac:chgData name="Анна" userId="34fb06fc790ac34c" providerId="LiveId" clId="{2A5BEAF1-6C32-46FD-BF2E-378507B24F65}" dt="2024-01-21T01:51:31.331" v="1592" actId="14100"/>
          <ac:spMkLst>
            <pc:docMk/>
            <pc:sldMk cId="25825801" sldId="278"/>
            <ac:spMk id="9" creationId="{C8836186-FABB-4BAE-825A-990CEA6C6C9C}"/>
          </ac:spMkLst>
        </pc:spChg>
        <pc:picChg chg="add mod">
          <ac:chgData name="Анна" userId="34fb06fc790ac34c" providerId="LiveId" clId="{2A5BEAF1-6C32-46FD-BF2E-378507B24F65}" dt="2024-01-21T02:19:17.030" v="1686" actId="1076"/>
          <ac:picMkLst>
            <pc:docMk/>
            <pc:sldMk cId="25825801" sldId="278"/>
            <ac:picMk id="10" creationId="{7CCD19E9-1086-4FD3-A07D-29E4D9B13CBA}"/>
          </ac:picMkLst>
        </pc:picChg>
        <pc:picChg chg="add mod">
          <ac:chgData name="Анна" userId="34fb06fc790ac34c" providerId="LiveId" clId="{2A5BEAF1-6C32-46FD-BF2E-378507B24F65}" dt="2024-01-21T02:19:22.663" v="1688" actId="688"/>
          <ac:picMkLst>
            <pc:docMk/>
            <pc:sldMk cId="25825801" sldId="278"/>
            <ac:picMk id="11" creationId="{4A3F1A52-791C-4BB6-A48D-D04F996FC793}"/>
          </ac:picMkLst>
        </pc:picChg>
        <pc:picChg chg="add mod">
          <ac:chgData name="Анна" userId="34fb06fc790ac34c" providerId="LiveId" clId="{2A5BEAF1-6C32-46FD-BF2E-378507B24F65}" dt="2024-01-21T02:19:31.240" v="1691" actId="1076"/>
          <ac:picMkLst>
            <pc:docMk/>
            <pc:sldMk cId="25825801" sldId="278"/>
            <ac:picMk id="12" creationId="{DDD8DB8C-951F-42F3-8688-204A72DEE7EB}"/>
          </ac:picMkLst>
        </pc:picChg>
      </pc:sldChg>
      <pc:sldChg chg="addSp modSp new mod">
        <pc:chgData name="Анна" userId="34fb06fc790ac34c" providerId="LiveId" clId="{2A5BEAF1-6C32-46FD-BF2E-378507B24F65}" dt="2024-01-21T02:01:46.858" v="1637" actId="255"/>
        <pc:sldMkLst>
          <pc:docMk/>
          <pc:sldMk cId="130652589" sldId="279"/>
        </pc:sldMkLst>
        <pc:spChg chg="mod">
          <ac:chgData name="Анна" userId="34fb06fc790ac34c" providerId="LiveId" clId="{2A5BEAF1-6C32-46FD-BF2E-378507B24F65}" dt="2024-01-21T01:57:24.546" v="1607" actId="122"/>
          <ac:spMkLst>
            <pc:docMk/>
            <pc:sldMk cId="130652589" sldId="279"/>
            <ac:spMk id="2" creationId="{C0930E72-2EA8-428F-B01D-BFC9E950FC77}"/>
          </ac:spMkLst>
        </pc:spChg>
        <pc:spChg chg="mod">
          <ac:chgData name="Анна" userId="34fb06fc790ac34c" providerId="LiveId" clId="{2A5BEAF1-6C32-46FD-BF2E-378507B24F65}" dt="2024-01-21T02:01:46.858" v="1637" actId="255"/>
          <ac:spMkLst>
            <pc:docMk/>
            <pc:sldMk cId="130652589" sldId="279"/>
            <ac:spMk id="3" creationId="{3CB8187F-CE2E-4D2C-990E-00CF0D1F3A01}"/>
          </ac:spMkLst>
        </pc:spChg>
        <pc:picChg chg="add mod">
          <ac:chgData name="Анна" userId="34fb06fc790ac34c" providerId="LiveId" clId="{2A5BEAF1-6C32-46FD-BF2E-378507B24F65}" dt="2024-01-21T02:01:39.402" v="1636" actId="1076"/>
          <ac:picMkLst>
            <pc:docMk/>
            <pc:sldMk cId="130652589" sldId="279"/>
            <ac:picMk id="4" creationId="{0C75EAF5-1ADF-4958-AA80-B6E1ADF521E3}"/>
          </ac:picMkLst>
        </pc:picChg>
      </pc:sldChg>
      <pc:sldChg chg="addSp modSp new mod">
        <pc:chgData name="Анна" userId="34fb06fc790ac34c" providerId="LiveId" clId="{2A5BEAF1-6C32-46FD-BF2E-378507B24F65}" dt="2024-01-21T02:18:06.504" v="1682" actId="688"/>
        <pc:sldMkLst>
          <pc:docMk/>
          <pc:sldMk cId="3613189158" sldId="280"/>
        </pc:sldMkLst>
        <pc:spChg chg="mod">
          <ac:chgData name="Анна" userId="34fb06fc790ac34c" providerId="LiveId" clId="{2A5BEAF1-6C32-46FD-BF2E-378507B24F65}" dt="2024-01-21T02:13:36.357" v="1655"/>
          <ac:spMkLst>
            <pc:docMk/>
            <pc:sldMk cId="3613189158" sldId="280"/>
            <ac:spMk id="2" creationId="{EB50AD97-89B3-4A58-B22D-BC6D3C13B78B}"/>
          </ac:spMkLst>
        </pc:spChg>
        <pc:spChg chg="mod">
          <ac:chgData name="Анна" userId="34fb06fc790ac34c" providerId="LiveId" clId="{2A5BEAF1-6C32-46FD-BF2E-378507B24F65}" dt="2024-01-21T02:16:50.210" v="1673" actId="20577"/>
          <ac:spMkLst>
            <pc:docMk/>
            <pc:sldMk cId="3613189158" sldId="280"/>
            <ac:spMk id="3" creationId="{649E2157-FAB4-4C4D-9613-305C3F0FA6C9}"/>
          </ac:spMkLst>
        </pc:spChg>
        <pc:picChg chg="add mod">
          <ac:chgData name="Анна" userId="34fb06fc790ac34c" providerId="LiveId" clId="{2A5BEAF1-6C32-46FD-BF2E-378507B24F65}" dt="2024-01-21T02:16:58.945" v="1674" actId="688"/>
          <ac:picMkLst>
            <pc:docMk/>
            <pc:sldMk cId="3613189158" sldId="280"/>
            <ac:picMk id="4" creationId="{289B6E6D-4F7F-40D4-B882-74C813CD90AA}"/>
          </ac:picMkLst>
        </pc:picChg>
        <pc:picChg chg="add mod">
          <ac:chgData name="Анна" userId="34fb06fc790ac34c" providerId="LiveId" clId="{2A5BEAF1-6C32-46FD-BF2E-378507B24F65}" dt="2024-01-21T02:18:06.504" v="1682" actId="688"/>
          <ac:picMkLst>
            <pc:docMk/>
            <pc:sldMk cId="3613189158" sldId="280"/>
            <ac:picMk id="5" creationId="{B473EB66-BBE2-4D15-AEDA-CA1C69A300DF}"/>
          </ac:picMkLst>
        </pc:picChg>
      </pc:sldChg>
      <pc:sldChg chg="addSp delSp modSp new mod setBg">
        <pc:chgData name="Анна" userId="34fb06fc790ac34c" providerId="LiveId" clId="{2A5BEAF1-6C32-46FD-BF2E-378507B24F65}" dt="2024-01-21T05:07:11.613" v="1966" actId="20577"/>
        <pc:sldMkLst>
          <pc:docMk/>
          <pc:sldMk cId="2551526923" sldId="281"/>
        </pc:sldMkLst>
        <pc:spChg chg="mod">
          <ac:chgData name="Анна" userId="34fb06fc790ac34c" providerId="LiveId" clId="{2A5BEAF1-6C32-46FD-BF2E-378507B24F65}" dt="2024-01-21T05:07:11.613" v="1966" actId="20577"/>
          <ac:spMkLst>
            <pc:docMk/>
            <pc:sldMk cId="2551526923" sldId="281"/>
            <ac:spMk id="2" creationId="{BC3ABF8F-C17E-454A-97F1-25E7443BAF62}"/>
          </ac:spMkLst>
        </pc:spChg>
        <pc:graphicFrameChg chg="add del mod modGraphic">
          <ac:chgData name="Анна" userId="34fb06fc790ac34c" providerId="LiveId" clId="{2A5BEAF1-6C32-46FD-BF2E-378507B24F65}" dt="2024-01-21T02:39:17.179" v="1821" actId="478"/>
          <ac:graphicFrameMkLst>
            <pc:docMk/>
            <pc:sldMk cId="2551526923" sldId="281"/>
            <ac:graphicFrameMk id="3" creationId="{D69F1AE6-4C71-432B-A250-18A254550D07}"/>
          </ac:graphicFrameMkLst>
        </pc:graphicFrameChg>
        <pc:graphicFrameChg chg="add del mod modGraphic">
          <ac:chgData name="Анна" userId="34fb06fc790ac34c" providerId="LiveId" clId="{2A5BEAF1-6C32-46FD-BF2E-378507B24F65}" dt="2024-01-21T02:43:02.121" v="1844" actId="478"/>
          <ac:graphicFrameMkLst>
            <pc:docMk/>
            <pc:sldMk cId="2551526923" sldId="281"/>
            <ac:graphicFrameMk id="4" creationId="{35077CB9-0AC6-4A05-ABB0-E2AF763ACE9B}"/>
          </ac:graphicFrameMkLst>
        </pc:graphicFrameChg>
        <pc:graphicFrameChg chg="add mod modGraphic">
          <ac:chgData name="Анна" userId="34fb06fc790ac34c" providerId="LiveId" clId="{2A5BEAF1-6C32-46FD-BF2E-378507B24F65}" dt="2024-01-21T05:05:03.730" v="1964" actId="2711"/>
          <ac:graphicFrameMkLst>
            <pc:docMk/>
            <pc:sldMk cId="2551526923" sldId="281"/>
            <ac:graphicFrameMk id="5" creationId="{64AABE6B-4AC1-4C0F-8416-1B39FF975FC0}"/>
          </ac:graphicFrameMkLst>
        </pc:graphicFrameChg>
      </pc:sldChg>
      <pc:sldChg chg="addSp delSp modSp new mod">
        <pc:chgData name="Анна" userId="34fb06fc790ac34c" providerId="LiveId" clId="{2A5BEAF1-6C32-46FD-BF2E-378507B24F65}" dt="2024-01-21T03:46:49.538" v="1875" actId="2711"/>
        <pc:sldMkLst>
          <pc:docMk/>
          <pc:sldMk cId="734006291" sldId="282"/>
        </pc:sldMkLst>
        <pc:spChg chg="del mod">
          <ac:chgData name="Анна" userId="34fb06fc790ac34c" providerId="LiveId" clId="{2A5BEAF1-6C32-46FD-BF2E-378507B24F65}" dt="2024-01-21T03:43:41.925" v="1863" actId="478"/>
          <ac:spMkLst>
            <pc:docMk/>
            <pc:sldMk cId="734006291" sldId="282"/>
            <ac:spMk id="2" creationId="{A405FD65-FA03-4B24-93A5-1AC58A7065E3}"/>
          </ac:spMkLst>
        </pc:spChg>
        <pc:graphicFrameChg chg="add mod modGraphic">
          <ac:chgData name="Анна" userId="34fb06fc790ac34c" providerId="LiveId" clId="{2A5BEAF1-6C32-46FD-BF2E-378507B24F65}" dt="2024-01-21T03:46:49.538" v="1875" actId="2711"/>
          <ac:graphicFrameMkLst>
            <pc:docMk/>
            <pc:sldMk cId="734006291" sldId="282"/>
            <ac:graphicFrameMk id="3" creationId="{941F9645-DD2D-44E0-B9F4-C231911BFD3D}"/>
          </ac:graphicFrameMkLst>
        </pc:graphicFrameChg>
      </pc:sldChg>
      <pc:sldChg chg="addSp delSp modSp new mod">
        <pc:chgData name="Анна" userId="34fb06fc790ac34c" providerId="LiveId" clId="{2A5BEAF1-6C32-46FD-BF2E-378507B24F65}" dt="2024-01-21T03:47:11.172" v="1878" actId="14100"/>
        <pc:sldMkLst>
          <pc:docMk/>
          <pc:sldMk cId="924868662" sldId="283"/>
        </pc:sldMkLst>
        <pc:spChg chg="del mod">
          <ac:chgData name="Анна" userId="34fb06fc790ac34c" providerId="LiveId" clId="{2A5BEAF1-6C32-46FD-BF2E-378507B24F65}" dt="2024-01-21T03:44:24.975" v="1869" actId="478"/>
          <ac:spMkLst>
            <pc:docMk/>
            <pc:sldMk cId="924868662" sldId="283"/>
            <ac:spMk id="2" creationId="{457C96AF-1239-45B1-88A4-C1734E0EE7A9}"/>
          </ac:spMkLst>
        </pc:spChg>
        <pc:graphicFrameChg chg="add mod modGraphic">
          <ac:chgData name="Анна" userId="34fb06fc790ac34c" providerId="LiveId" clId="{2A5BEAF1-6C32-46FD-BF2E-378507B24F65}" dt="2024-01-21T03:47:11.172" v="1878" actId="14100"/>
          <ac:graphicFrameMkLst>
            <pc:docMk/>
            <pc:sldMk cId="924868662" sldId="283"/>
            <ac:graphicFrameMk id="3" creationId="{465C5EB8-629D-46F1-A5D0-81139CD954C6}"/>
          </ac:graphicFrameMkLst>
        </pc:graphicFrameChg>
      </pc:sldChg>
      <pc:sldChg chg="addSp delSp modSp new mod">
        <pc:chgData name="Анна" userId="34fb06fc790ac34c" providerId="LiveId" clId="{2A5BEAF1-6C32-46FD-BF2E-378507B24F65}" dt="2024-01-21T03:50:43.415" v="1894" actId="1076"/>
        <pc:sldMkLst>
          <pc:docMk/>
          <pc:sldMk cId="1619072961" sldId="284"/>
        </pc:sldMkLst>
        <pc:spChg chg="del mod">
          <ac:chgData name="Анна" userId="34fb06fc790ac34c" providerId="LiveId" clId="{2A5BEAF1-6C32-46FD-BF2E-378507B24F65}" dt="2024-01-21T03:49:27.608" v="1881" actId="478"/>
          <ac:spMkLst>
            <pc:docMk/>
            <pc:sldMk cId="1619072961" sldId="284"/>
            <ac:spMk id="2" creationId="{A1581B56-CDF5-4558-BC68-B6DCA7BB470C}"/>
          </ac:spMkLst>
        </pc:spChg>
        <pc:spChg chg="add mod">
          <ac:chgData name="Анна" userId="34fb06fc790ac34c" providerId="LiveId" clId="{2A5BEAF1-6C32-46FD-BF2E-378507B24F65}" dt="2024-01-21T03:50:43.415" v="1894" actId="1076"/>
          <ac:spMkLst>
            <pc:docMk/>
            <pc:sldMk cId="1619072961" sldId="284"/>
            <ac:spMk id="5" creationId="{B59E808D-E938-4550-B42D-7A9A4E384638}"/>
          </ac:spMkLst>
        </pc:spChg>
        <pc:picChg chg="add mod">
          <ac:chgData name="Анна" userId="34fb06fc790ac34c" providerId="LiveId" clId="{2A5BEAF1-6C32-46FD-BF2E-378507B24F65}" dt="2024-01-21T03:49:57.049" v="1885" actId="14100"/>
          <ac:picMkLst>
            <pc:docMk/>
            <pc:sldMk cId="1619072961" sldId="284"/>
            <ac:picMk id="3" creationId="{20552275-6E84-4B89-9174-FAB90C291931}"/>
          </ac:picMkLst>
        </pc:picChg>
      </pc:sldChg>
      <pc:sldChg chg="delSp modSp new mod ord">
        <pc:chgData name="Анна" userId="34fb06fc790ac34c" providerId="LiveId" clId="{2A5BEAF1-6C32-46FD-BF2E-378507B24F65}" dt="2024-01-21T03:53:43.006" v="1943"/>
        <pc:sldMkLst>
          <pc:docMk/>
          <pc:sldMk cId="3712022224" sldId="285"/>
        </pc:sldMkLst>
        <pc:spChg chg="del mod">
          <ac:chgData name="Анна" userId="34fb06fc790ac34c" providerId="LiveId" clId="{2A5BEAF1-6C32-46FD-BF2E-378507B24F65}" dt="2024-01-21T03:53:29.366" v="1938" actId="478"/>
          <ac:spMkLst>
            <pc:docMk/>
            <pc:sldMk cId="3712022224" sldId="285"/>
            <ac:spMk id="2" creationId="{529597F7-9C97-4F96-A8F4-349FB3894952}"/>
          </ac:spMkLst>
        </pc:spChg>
        <pc:spChg chg="mod">
          <ac:chgData name="Анна" userId="34fb06fc790ac34c" providerId="LiveId" clId="{2A5BEAF1-6C32-46FD-BF2E-378507B24F65}" dt="2024-01-21T03:53:17.551" v="1935" actId="14100"/>
          <ac:spMkLst>
            <pc:docMk/>
            <pc:sldMk cId="3712022224" sldId="285"/>
            <ac:spMk id="3" creationId="{34317584-8030-42F7-A337-EDACE9B9E3D7}"/>
          </ac:spMkLst>
        </pc:spChg>
      </pc:sldChg>
      <pc:sldChg chg="addSp delSp modSp new mod ord">
        <pc:chgData name="Анна" userId="34fb06fc790ac34c" providerId="LiveId" clId="{2A5BEAF1-6C32-46FD-BF2E-378507B24F65}" dt="2024-01-21T03:55:06.432" v="1957" actId="2711"/>
        <pc:sldMkLst>
          <pc:docMk/>
          <pc:sldMk cId="513127980" sldId="286"/>
        </pc:sldMkLst>
        <pc:spChg chg="del mod">
          <ac:chgData name="Анна" userId="34fb06fc790ac34c" providerId="LiveId" clId="{2A5BEAF1-6C32-46FD-BF2E-378507B24F65}" dt="2024-01-21T03:54:03.278" v="1950" actId="478"/>
          <ac:spMkLst>
            <pc:docMk/>
            <pc:sldMk cId="513127980" sldId="286"/>
            <ac:spMk id="2" creationId="{56824C34-126B-4C0B-BB86-285DB13B3005}"/>
          </ac:spMkLst>
        </pc:spChg>
        <pc:spChg chg="del mod">
          <ac:chgData name="Анна" userId="34fb06fc790ac34c" providerId="LiveId" clId="{2A5BEAF1-6C32-46FD-BF2E-378507B24F65}" dt="2024-01-21T03:53:58.435" v="1948" actId="478"/>
          <ac:spMkLst>
            <pc:docMk/>
            <pc:sldMk cId="513127980" sldId="286"/>
            <ac:spMk id="3" creationId="{A2C5586F-3D23-405F-93E5-2975AE2B1C58}"/>
          </ac:spMkLst>
        </pc:spChg>
        <pc:spChg chg="add mod">
          <ac:chgData name="Анна" userId="34fb06fc790ac34c" providerId="LiveId" clId="{2A5BEAF1-6C32-46FD-BF2E-378507B24F65}" dt="2024-01-21T03:55:06.432" v="1957" actId="2711"/>
          <ac:spMkLst>
            <pc:docMk/>
            <pc:sldMk cId="513127980" sldId="286"/>
            <ac:spMk id="5" creationId="{C09E43FC-7C29-46B2-89D0-01CF6E65BAD2}"/>
          </ac:spMkLst>
        </pc:spChg>
        <pc:picChg chg="add mod">
          <ac:chgData name="Анна" userId="34fb06fc790ac34c" providerId="LiveId" clId="{2A5BEAF1-6C32-46FD-BF2E-378507B24F65}" dt="2024-01-21T03:54:54.434" v="1956" actId="1076"/>
          <ac:picMkLst>
            <pc:docMk/>
            <pc:sldMk cId="513127980" sldId="286"/>
            <ac:picMk id="6" creationId="{681F87B0-FAD8-414F-A32A-8FF280A7D3C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Candara"/>
              </a:rPr>
              <a:t>Для перемещения страницы щёлкните мышью</a:t>
            </a:r>
          </a:p>
        </p:txBody>
      </p:sp>
      <p:sp>
        <p:nvSpPr>
          <p:cNvPr id="20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ru-RU" sz="2000" b="0" strike="noStrike" spc="-1"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208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ru-RU" sz="1400" b="0" strike="noStrike" spc="-1">
                <a:latin typeface="Times New Roman"/>
              </a:rPr>
              <a:t>&lt;верхний колонтитул&gt;</a:t>
            </a:r>
          </a:p>
        </p:txBody>
      </p:sp>
      <p:sp>
        <p:nvSpPr>
          <p:cNvPr id="209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210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211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9DEFB5EE-9EB4-455F-BB72-01F2526F499C}" type="slidenum">
              <a:rPr lang="ru-RU" sz="1400" b="0" strike="noStrike" spc="-1">
                <a:latin typeface="Times New Roman"/>
              </a:rPr>
              <a:t>‹#›</a:t>
            </a:fld>
            <a:endParaRPr lang="ru-RU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26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266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F3542FE1-9695-4115-9A7A-6C75CF050D64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3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26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269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FA58F7B4-E4F3-4E06-A059-A87EA81F0ADA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7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27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272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42FB4FDB-2B2D-4582-B675-996CE2C7DB73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19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27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275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D220F7E7-6D47-4F0B-A788-3A5DB836416C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20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27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278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B0D7E0C0-9B0B-4B37-8A90-388F776B82C1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22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ndara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ndara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4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4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47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ndara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51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52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53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54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ndara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ndara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ndara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1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ndara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ndara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12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12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ndara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ndara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13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13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ndara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13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ndara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13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ndara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14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14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143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ndara"/>
            </a:endParaRPr>
          </a:p>
        </p:txBody>
      </p:sp>
      <p:sp>
        <p:nvSpPr>
          <p:cNvPr id="14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146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147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14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149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150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ndara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ndara"/>
            </a:endParaRPr>
          </a:p>
        </p:txBody>
      </p:sp>
      <p:sp>
        <p:nvSpPr>
          <p:cNvPr id="17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ndara"/>
            </a:endParaRPr>
          </a:p>
        </p:txBody>
      </p:sp>
      <p:sp>
        <p:nvSpPr>
          <p:cNvPr id="17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17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ndara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ndara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ndara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18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18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ndara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18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ndara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18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19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ndara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19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ndara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19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19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198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ndara"/>
            </a:endParaRPr>
          </a:p>
        </p:txBody>
      </p:sp>
      <p:sp>
        <p:nvSpPr>
          <p:cNvPr id="20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201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202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20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204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205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ndara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ndara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ndara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ndara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ndara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73E87"/>
              </a:solidFill>
              <a:latin typeface="Candara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ustomShape 1" hidden="1"/>
          <p:cNvSpPr/>
          <p:nvPr/>
        </p:nvSpPr>
        <p:spPr>
          <a:xfrm>
            <a:off x="228600" y="228600"/>
            <a:ext cx="8695440" cy="2468520"/>
          </a:xfrm>
          <a:prstGeom prst="roundRect">
            <a:avLst>
              <a:gd name="adj" fmla="val 3362"/>
            </a:avLst>
          </a:prstGeom>
          <a:gradFill rotWithShape="0">
            <a:gsLst>
              <a:gs pos="10000">
                <a:srgbClr val="83D3FE"/>
              </a:gs>
              <a:gs pos="100000">
                <a:srgbClr val="0293E0"/>
              </a:gs>
            </a:gsLst>
            <a:lin ang="16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20" name="Group 2"/>
          <p:cNvGrpSpPr/>
          <p:nvPr/>
        </p:nvGrpSpPr>
        <p:grpSpPr>
          <a:xfrm>
            <a:off x="211680" y="1679400"/>
            <a:ext cx="8723160" cy="1329480"/>
            <a:chOff x="211680" y="1679400"/>
            <a:chExt cx="8723160" cy="1329480"/>
          </a:xfrm>
        </p:grpSpPr>
        <p:sp>
          <p:nvSpPr>
            <p:cNvPr id="2" name="CustomShape 3"/>
            <p:cNvSpPr/>
            <p:nvPr/>
          </p:nvSpPr>
          <p:spPr>
            <a:xfrm>
              <a:off x="6047280" y="1824480"/>
              <a:ext cx="2876040" cy="713520"/>
            </a:xfrm>
            <a:custGeom>
              <a:avLst/>
              <a:gdLst/>
              <a:ahLst/>
              <a:cxnLst/>
              <a:rect l="l" t="t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" name="CustomShape 4"/>
            <p:cNvSpPr/>
            <p:nvPr/>
          </p:nvSpPr>
          <p:spPr>
            <a:xfrm>
              <a:off x="2619360" y="1696320"/>
              <a:ext cx="5544000" cy="849600"/>
            </a:xfrm>
            <a:custGeom>
              <a:avLst/>
              <a:gdLst/>
              <a:ahLst/>
              <a:cxnLst/>
              <a:rect l="l" t="t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" name="CustomShape 5"/>
            <p:cNvSpPr/>
            <p:nvPr/>
          </p:nvSpPr>
          <p:spPr>
            <a:xfrm>
              <a:off x="2828880" y="1708560"/>
              <a:ext cx="5467680" cy="774000"/>
            </a:xfrm>
            <a:custGeom>
              <a:avLst/>
              <a:gdLst/>
              <a:ahLst/>
              <a:cxnLst/>
              <a:rect l="l" t="t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>
              <a:solidFill>
                <a:srgbClr val="FFFFF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" name="CustomShape 6"/>
            <p:cNvSpPr/>
            <p:nvPr/>
          </p:nvSpPr>
          <p:spPr>
            <a:xfrm>
              <a:off x="5609520" y="1694880"/>
              <a:ext cx="3307680" cy="651240"/>
            </a:xfrm>
            <a:custGeom>
              <a:avLst/>
              <a:gdLst/>
              <a:ahLst/>
              <a:cxnLst/>
              <a:rect l="l" t="t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>
              <a:solidFill>
                <a:srgbClr val="FFFFF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" name="CustomShape 7"/>
            <p:cNvSpPr/>
            <p:nvPr/>
          </p:nvSpPr>
          <p:spPr>
            <a:xfrm>
              <a:off x="211680" y="1679400"/>
              <a:ext cx="8723160" cy="1329480"/>
            </a:xfrm>
            <a:custGeom>
              <a:avLst/>
              <a:gdLst/>
              <a:ahLst/>
              <a:cxnLst/>
              <a:rect l="l" t="t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solidFill>
              <a:srgbClr val="FFFFFF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" name="CustomShape 8"/>
          <p:cNvSpPr/>
          <p:nvPr/>
        </p:nvSpPr>
        <p:spPr>
          <a:xfrm>
            <a:off x="228600" y="228600"/>
            <a:ext cx="8695440" cy="6034680"/>
          </a:xfrm>
          <a:prstGeom prst="roundRect">
            <a:avLst>
              <a:gd name="adj" fmla="val 1272"/>
            </a:avLst>
          </a:prstGeom>
          <a:gradFill rotWithShape="0">
            <a:gsLst>
              <a:gs pos="0">
                <a:srgbClr val="0293E0"/>
              </a:gs>
              <a:gs pos="100000">
                <a:srgbClr val="83D3FE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8" name="Group 9"/>
          <p:cNvGrpSpPr/>
          <p:nvPr/>
        </p:nvGrpSpPr>
        <p:grpSpPr>
          <a:xfrm>
            <a:off x="211680" y="5353920"/>
            <a:ext cx="8723160" cy="1331280"/>
            <a:chOff x="211680" y="5353920"/>
            <a:chExt cx="8723160" cy="1331280"/>
          </a:xfrm>
        </p:grpSpPr>
        <p:sp>
          <p:nvSpPr>
            <p:cNvPr id="9" name="CustomShape 10"/>
            <p:cNvSpPr/>
            <p:nvPr/>
          </p:nvSpPr>
          <p:spPr>
            <a:xfrm>
              <a:off x="6054840" y="5499360"/>
              <a:ext cx="2879640" cy="714600"/>
            </a:xfrm>
            <a:custGeom>
              <a:avLst/>
              <a:gdLst/>
              <a:ahLst/>
              <a:cxnLst/>
              <a:rect l="l" t="t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" name="CustomShape 11"/>
            <p:cNvSpPr/>
            <p:nvPr/>
          </p:nvSpPr>
          <p:spPr>
            <a:xfrm>
              <a:off x="2622240" y="5370840"/>
              <a:ext cx="5551200" cy="851040"/>
            </a:xfrm>
            <a:custGeom>
              <a:avLst/>
              <a:gdLst/>
              <a:ahLst/>
              <a:cxnLst/>
              <a:rect l="l" t="t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" name="CustomShape 12"/>
            <p:cNvSpPr/>
            <p:nvPr/>
          </p:nvSpPr>
          <p:spPr>
            <a:xfrm>
              <a:off x="2832120" y="5383080"/>
              <a:ext cx="5474520" cy="775080"/>
            </a:xfrm>
            <a:custGeom>
              <a:avLst/>
              <a:gdLst/>
              <a:ahLst/>
              <a:cxnLst/>
              <a:rect l="l" t="t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>
              <a:solidFill>
                <a:srgbClr val="FFFFF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" name="CustomShape 13"/>
            <p:cNvSpPr/>
            <p:nvPr/>
          </p:nvSpPr>
          <p:spPr>
            <a:xfrm>
              <a:off x="5616360" y="5369760"/>
              <a:ext cx="3312000" cy="651960"/>
            </a:xfrm>
            <a:custGeom>
              <a:avLst/>
              <a:gdLst/>
              <a:ahLst/>
              <a:cxnLst/>
              <a:rect l="l" t="t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>
              <a:solidFill>
                <a:srgbClr val="FFFFF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" name="CustomShape 14"/>
            <p:cNvSpPr/>
            <p:nvPr/>
          </p:nvSpPr>
          <p:spPr>
            <a:xfrm>
              <a:off x="211680" y="5353920"/>
              <a:ext cx="8723160" cy="1331280"/>
            </a:xfrm>
            <a:custGeom>
              <a:avLst/>
              <a:gdLst/>
              <a:ahLst/>
              <a:cxnLst/>
              <a:rect l="l" t="t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solidFill>
              <a:srgbClr val="FFFFFF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4" name="PlaceHolder 15"/>
          <p:cNvSpPr>
            <a:spLocks noGrp="1"/>
          </p:cNvSpPr>
          <p:nvPr>
            <p:ph type="title"/>
          </p:nvPr>
        </p:nvSpPr>
        <p:spPr>
          <a:xfrm>
            <a:off x="685800" y="1600200"/>
            <a:ext cx="7772040" cy="177984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4400" b="0" strike="noStrike" spc="-1">
                <a:solidFill>
                  <a:srgbClr val="FFFFFF"/>
                </a:solidFill>
                <a:latin typeface="Candara"/>
              </a:rPr>
              <a:t>Образец заголовка</a:t>
            </a:r>
            <a:endParaRPr lang="ru-RU" sz="4400" b="0" strike="noStrike" spc="-1">
              <a:solidFill>
                <a:srgbClr val="000000"/>
              </a:solidFill>
              <a:latin typeface="Candara"/>
            </a:endParaRPr>
          </a:p>
        </p:txBody>
      </p:sp>
      <p:sp>
        <p:nvSpPr>
          <p:cNvPr id="15" name="PlaceHolder 16"/>
          <p:cNvSpPr>
            <a:spLocks noGrp="1"/>
          </p:cNvSpPr>
          <p:nvPr>
            <p:ph type="dt"/>
          </p:nvPr>
        </p:nvSpPr>
        <p:spPr>
          <a:xfrm>
            <a:off x="5163840" y="6250320"/>
            <a:ext cx="378648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8E06C77F-9095-4CA3-9188-74CD7333F60C}" type="datetime">
              <a:rPr lang="ru-RU" sz="1000" b="0" strike="noStrike" spc="-1">
                <a:solidFill>
                  <a:srgbClr val="073E87"/>
                </a:solidFill>
                <a:latin typeface="Candara"/>
              </a:rPr>
              <a:t>23.01.2024</a:t>
            </a:fld>
            <a:endParaRPr lang="ru-RU" sz="1000" b="0" strike="noStrike" spc="-1">
              <a:latin typeface="Times New Roman"/>
            </a:endParaRPr>
          </a:p>
        </p:txBody>
      </p:sp>
      <p:sp>
        <p:nvSpPr>
          <p:cNvPr id="16" name="PlaceHolder 17"/>
          <p:cNvSpPr>
            <a:spLocks noGrp="1"/>
          </p:cNvSpPr>
          <p:nvPr>
            <p:ph type="ftr"/>
          </p:nvPr>
        </p:nvSpPr>
        <p:spPr>
          <a:xfrm>
            <a:off x="193680" y="6250320"/>
            <a:ext cx="378648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17" name="PlaceHolder 18"/>
          <p:cNvSpPr>
            <a:spLocks noGrp="1"/>
          </p:cNvSpPr>
          <p:nvPr>
            <p:ph type="sldNum"/>
          </p:nvPr>
        </p:nvSpPr>
        <p:spPr>
          <a:xfrm>
            <a:off x="3990960" y="6250320"/>
            <a:ext cx="1161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fld id="{41E48ABC-3A48-4284-9620-05EFCC37F9C0}" type="slidenum">
              <a:rPr lang="ru-RU" sz="1000" b="0" strike="noStrike" spc="-1">
                <a:solidFill>
                  <a:srgbClr val="073E87"/>
                </a:solidFill>
                <a:latin typeface="Candara"/>
              </a:rPr>
              <a:t>‹#›</a:t>
            </a:fld>
            <a:endParaRPr lang="ru-RU" sz="1000" b="0" strike="noStrike" spc="-1">
              <a:latin typeface="Times New Roman"/>
            </a:endParaRPr>
          </a:p>
        </p:txBody>
      </p:sp>
      <p:sp>
        <p:nvSpPr>
          <p:cNvPr id="18" name="PlaceHolder 19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solidFill>
                  <a:srgbClr val="073E87"/>
                </a:solidFill>
                <a:latin typeface="Candara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73E87"/>
                </a:solidFill>
                <a:latin typeface="Candara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73E87"/>
                </a:solidFill>
                <a:latin typeface="Candara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600" b="0" strike="noStrike" spc="-1">
                <a:solidFill>
                  <a:srgbClr val="073E87"/>
                </a:solidFill>
                <a:latin typeface="Candara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73E87"/>
                </a:solidFill>
                <a:latin typeface="Candara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73E87"/>
                </a:solidFill>
                <a:latin typeface="Candara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73E87"/>
                </a:solidFill>
                <a:latin typeface="Candara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CustomShape 1"/>
          <p:cNvSpPr/>
          <p:nvPr/>
        </p:nvSpPr>
        <p:spPr>
          <a:xfrm>
            <a:off x="228600" y="228600"/>
            <a:ext cx="8695440" cy="2468520"/>
          </a:xfrm>
          <a:prstGeom prst="roundRect">
            <a:avLst>
              <a:gd name="adj" fmla="val 3362"/>
            </a:avLst>
          </a:prstGeom>
          <a:gradFill rotWithShape="0">
            <a:gsLst>
              <a:gs pos="10000">
                <a:srgbClr val="83D3FE"/>
              </a:gs>
              <a:gs pos="100000">
                <a:srgbClr val="0293E0"/>
              </a:gs>
            </a:gsLst>
            <a:lin ang="16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104" name="Group 2"/>
          <p:cNvGrpSpPr/>
          <p:nvPr/>
        </p:nvGrpSpPr>
        <p:grpSpPr>
          <a:xfrm>
            <a:off x="211680" y="1679400"/>
            <a:ext cx="8723160" cy="1329480"/>
            <a:chOff x="211680" y="1679400"/>
            <a:chExt cx="8723160" cy="1329480"/>
          </a:xfrm>
        </p:grpSpPr>
        <p:sp>
          <p:nvSpPr>
            <p:cNvPr id="105" name="CustomShape 3"/>
            <p:cNvSpPr/>
            <p:nvPr/>
          </p:nvSpPr>
          <p:spPr>
            <a:xfrm>
              <a:off x="6047280" y="1824480"/>
              <a:ext cx="2876040" cy="713520"/>
            </a:xfrm>
            <a:custGeom>
              <a:avLst/>
              <a:gdLst/>
              <a:ahLst/>
              <a:cxnLst/>
              <a:rect l="l" t="t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6" name="CustomShape 4"/>
            <p:cNvSpPr/>
            <p:nvPr/>
          </p:nvSpPr>
          <p:spPr>
            <a:xfrm>
              <a:off x="2619360" y="1696320"/>
              <a:ext cx="5544000" cy="849600"/>
            </a:xfrm>
            <a:custGeom>
              <a:avLst/>
              <a:gdLst/>
              <a:ahLst/>
              <a:cxnLst/>
              <a:rect l="l" t="t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7" name="CustomShape 5"/>
            <p:cNvSpPr/>
            <p:nvPr/>
          </p:nvSpPr>
          <p:spPr>
            <a:xfrm>
              <a:off x="2828880" y="1708560"/>
              <a:ext cx="5467680" cy="774000"/>
            </a:xfrm>
            <a:custGeom>
              <a:avLst/>
              <a:gdLst/>
              <a:ahLst/>
              <a:cxnLst/>
              <a:rect l="l" t="t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>
              <a:solidFill>
                <a:srgbClr val="FFFFF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8" name="CustomShape 6"/>
            <p:cNvSpPr/>
            <p:nvPr/>
          </p:nvSpPr>
          <p:spPr>
            <a:xfrm>
              <a:off x="5609520" y="1694880"/>
              <a:ext cx="3307680" cy="651240"/>
            </a:xfrm>
            <a:custGeom>
              <a:avLst/>
              <a:gdLst/>
              <a:ahLst/>
              <a:cxnLst/>
              <a:rect l="l" t="t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>
              <a:solidFill>
                <a:srgbClr val="FFFFF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9" name="CustomShape 7"/>
            <p:cNvSpPr/>
            <p:nvPr/>
          </p:nvSpPr>
          <p:spPr>
            <a:xfrm>
              <a:off x="211680" y="1679400"/>
              <a:ext cx="8723160" cy="1329480"/>
            </a:xfrm>
            <a:custGeom>
              <a:avLst/>
              <a:gdLst/>
              <a:ahLst/>
              <a:cxnLst/>
              <a:rect l="l" t="t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solidFill>
              <a:srgbClr val="FFFFFF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10" name="PlaceHolder 8"/>
          <p:cNvSpPr>
            <a:spLocks noGrp="1"/>
          </p:cNvSpPr>
          <p:nvPr>
            <p:ph type="body"/>
          </p:nvPr>
        </p:nvSpPr>
        <p:spPr>
          <a:xfrm>
            <a:off x="871920" y="2675520"/>
            <a:ext cx="7408080" cy="345024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74320" indent="-273960">
              <a:lnSpc>
                <a:spcPct val="100000"/>
              </a:lnSpc>
              <a:spcBef>
                <a:spcPts val="479"/>
              </a:spcBef>
              <a:buClr>
                <a:srgbClr val="31B6FD"/>
              </a:buClr>
              <a:buFont typeface="Symbol"/>
              <a:buChar char=""/>
            </a:pPr>
            <a:r>
              <a:rPr lang="ru-RU" sz="2400" b="0" strike="noStrike" spc="-1">
                <a:solidFill>
                  <a:srgbClr val="073E87"/>
                </a:solidFill>
                <a:latin typeface="Candara"/>
              </a:rPr>
              <a:t>Образец текста</a:t>
            </a:r>
          </a:p>
          <a:p>
            <a:pPr marL="576360" lvl="1" indent="-273960">
              <a:lnSpc>
                <a:spcPct val="100000"/>
              </a:lnSpc>
              <a:spcBef>
                <a:spcPts val="439"/>
              </a:spcBef>
              <a:buClr>
                <a:srgbClr val="31B6FD"/>
              </a:buClr>
              <a:buFont typeface="Symbol"/>
              <a:buChar char=""/>
            </a:pPr>
            <a:r>
              <a:rPr lang="ru-RU" sz="2200" b="0" strike="noStrike" spc="-1">
                <a:solidFill>
                  <a:srgbClr val="073E87"/>
                </a:solidFill>
                <a:latin typeface="Candara"/>
              </a:rPr>
              <a:t>Второй уровень</a:t>
            </a:r>
          </a:p>
          <a:p>
            <a:pPr marL="855720" lvl="2" indent="-228240">
              <a:lnSpc>
                <a:spcPct val="100000"/>
              </a:lnSpc>
              <a:spcBef>
                <a:spcPts val="400"/>
              </a:spcBef>
              <a:buClr>
                <a:srgbClr val="31B6FD"/>
              </a:buClr>
              <a:buFont typeface="Symbol"/>
              <a:buChar char=""/>
            </a:pPr>
            <a:r>
              <a:rPr lang="ru-RU" sz="2000" b="0" strike="noStrike" spc="-1">
                <a:solidFill>
                  <a:srgbClr val="073E87"/>
                </a:solidFill>
                <a:latin typeface="Candara"/>
              </a:rPr>
              <a:t>Третий уровень</a:t>
            </a:r>
          </a:p>
          <a:p>
            <a:pPr marL="1143000" lvl="3" indent="-228240">
              <a:lnSpc>
                <a:spcPct val="100000"/>
              </a:lnSpc>
              <a:spcBef>
                <a:spcPts val="360"/>
              </a:spcBef>
              <a:buClr>
                <a:srgbClr val="31B6FD"/>
              </a:buClr>
              <a:buFont typeface="Symbol"/>
              <a:buChar char=""/>
            </a:pPr>
            <a:r>
              <a:rPr lang="ru-RU" sz="1800" b="0" strike="noStrike" spc="-1">
                <a:solidFill>
                  <a:srgbClr val="073E87"/>
                </a:solidFill>
                <a:latin typeface="Candara"/>
              </a:rPr>
              <a:t>Четвертый уровень</a:t>
            </a:r>
          </a:p>
          <a:p>
            <a:pPr marL="1463040" lvl="4" indent="-228240">
              <a:lnSpc>
                <a:spcPct val="100000"/>
              </a:lnSpc>
              <a:spcBef>
                <a:spcPts val="320"/>
              </a:spcBef>
              <a:buClr>
                <a:srgbClr val="31B6FD"/>
              </a:buClr>
              <a:buFont typeface="Symbol"/>
              <a:buChar char=""/>
            </a:pPr>
            <a:r>
              <a:rPr lang="ru-RU" sz="1600" b="0" strike="noStrike" spc="-1">
                <a:solidFill>
                  <a:srgbClr val="073E87"/>
                </a:solidFill>
                <a:latin typeface="Candara"/>
              </a:rPr>
              <a:t>Пятый уровень</a:t>
            </a:r>
          </a:p>
        </p:txBody>
      </p:sp>
      <p:sp>
        <p:nvSpPr>
          <p:cNvPr id="111" name="PlaceHolder 9"/>
          <p:cNvSpPr>
            <a:spLocks noGrp="1"/>
          </p:cNvSpPr>
          <p:nvPr>
            <p:ph type="dt"/>
          </p:nvPr>
        </p:nvSpPr>
        <p:spPr>
          <a:xfrm>
            <a:off x="5163840" y="6250320"/>
            <a:ext cx="378648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A352E4F3-CAF3-4C3B-A0F2-B6733B740512}" type="datetime">
              <a:rPr lang="ru-RU" sz="1000" b="0" strike="noStrike" spc="-1">
                <a:solidFill>
                  <a:srgbClr val="073E87"/>
                </a:solidFill>
                <a:latin typeface="Candara"/>
              </a:rPr>
              <a:t>23.01.2024</a:t>
            </a:fld>
            <a:endParaRPr lang="ru-RU" sz="1000" b="0" strike="noStrike" spc="-1">
              <a:latin typeface="Times New Roman"/>
            </a:endParaRPr>
          </a:p>
        </p:txBody>
      </p:sp>
      <p:sp>
        <p:nvSpPr>
          <p:cNvPr id="112" name="PlaceHolder 10"/>
          <p:cNvSpPr>
            <a:spLocks noGrp="1"/>
          </p:cNvSpPr>
          <p:nvPr>
            <p:ph type="ftr"/>
          </p:nvPr>
        </p:nvSpPr>
        <p:spPr>
          <a:xfrm>
            <a:off x="193680" y="6250320"/>
            <a:ext cx="378648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113" name="PlaceHolder 11"/>
          <p:cNvSpPr>
            <a:spLocks noGrp="1"/>
          </p:cNvSpPr>
          <p:nvPr>
            <p:ph type="sldNum"/>
          </p:nvPr>
        </p:nvSpPr>
        <p:spPr>
          <a:xfrm>
            <a:off x="3990960" y="6250320"/>
            <a:ext cx="1161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fld id="{67716EC9-6966-47FA-8FEB-C15D4633FDFC}" type="slidenum">
              <a:rPr lang="ru-RU" sz="1000" b="0" strike="noStrike" spc="-1">
                <a:solidFill>
                  <a:srgbClr val="073E87"/>
                </a:solidFill>
                <a:latin typeface="Candara"/>
              </a:rPr>
              <a:t>‹#›</a:t>
            </a:fld>
            <a:endParaRPr lang="ru-RU" sz="1000" b="0" strike="noStrike" spc="-1">
              <a:latin typeface="Times New Roman"/>
            </a:endParaRPr>
          </a:p>
        </p:txBody>
      </p:sp>
      <p:sp>
        <p:nvSpPr>
          <p:cNvPr id="114" name="PlaceHolder 12"/>
          <p:cNvSpPr>
            <a:spLocks noGrp="1"/>
          </p:cNvSpPr>
          <p:nvPr>
            <p:ph type="title"/>
          </p:nvPr>
        </p:nvSpPr>
        <p:spPr>
          <a:xfrm>
            <a:off x="457200" y="338400"/>
            <a:ext cx="8229240" cy="125244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400" b="0" strike="noStrike" spc="-1">
                <a:solidFill>
                  <a:srgbClr val="FFFFFF"/>
                </a:solidFill>
                <a:latin typeface="Candara"/>
              </a:rPr>
              <a:t>Образец заголовка</a:t>
            </a:r>
            <a:endParaRPr lang="ru-RU" sz="4400" b="0" strike="noStrike" spc="-1">
              <a:solidFill>
                <a:srgbClr val="000000"/>
              </a:solidFill>
              <a:latin typeface="Candar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CustomShape 1" hidden="1"/>
          <p:cNvSpPr/>
          <p:nvPr/>
        </p:nvSpPr>
        <p:spPr>
          <a:xfrm>
            <a:off x="228600" y="228600"/>
            <a:ext cx="8695440" cy="2468520"/>
          </a:xfrm>
          <a:prstGeom prst="roundRect">
            <a:avLst>
              <a:gd name="adj" fmla="val 3362"/>
            </a:avLst>
          </a:prstGeom>
          <a:gradFill rotWithShape="0">
            <a:gsLst>
              <a:gs pos="10000">
                <a:srgbClr val="83D3FE"/>
              </a:gs>
              <a:gs pos="100000">
                <a:srgbClr val="0293E0"/>
              </a:gs>
            </a:gsLst>
            <a:lin ang="16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152" name="Group 2"/>
          <p:cNvGrpSpPr/>
          <p:nvPr/>
        </p:nvGrpSpPr>
        <p:grpSpPr>
          <a:xfrm>
            <a:off x="211680" y="1679400"/>
            <a:ext cx="8723160" cy="1329480"/>
            <a:chOff x="211680" y="1679400"/>
            <a:chExt cx="8723160" cy="1329480"/>
          </a:xfrm>
        </p:grpSpPr>
        <p:sp>
          <p:nvSpPr>
            <p:cNvPr id="153" name="CustomShape 3"/>
            <p:cNvSpPr/>
            <p:nvPr/>
          </p:nvSpPr>
          <p:spPr>
            <a:xfrm>
              <a:off x="6047280" y="1824480"/>
              <a:ext cx="2876040" cy="713520"/>
            </a:xfrm>
            <a:custGeom>
              <a:avLst/>
              <a:gdLst/>
              <a:ahLst/>
              <a:cxnLst/>
              <a:rect l="l" t="t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4" name="CustomShape 4"/>
            <p:cNvSpPr/>
            <p:nvPr/>
          </p:nvSpPr>
          <p:spPr>
            <a:xfrm>
              <a:off x="2619360" y="1696320"/>
              <a:ext cx="5544000" cy="849600"/>
            </a:xfrm>
            <a:custGeom>
              <a:avLst/>
              <a:gdLst/>
              <a:ahLst/>
              <a:cxnLst/>
              <a:rect l="l" t="t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5" name="CustomShape 5"/>
            <p:cNvSpPr/>
            <p:nvPr/>
          </p:nvSpPr>
          <p:spPr>
            <a:xfrm>
              <a:off x="2828880" y="1708560"/>
              <a:ext cx="5467680" cy="774000"/>
            </a:xfrm>
            <a:custGeom>
              <a:avLst/>
              <a:gdLst/>
              <a:ahLst/>
              <a:cxnLst/>
              <a:rect l="l" t="t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>
              <a:solidFill>
                <a:srgbClr val="FFFFF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6" name="CustomShape 6"/>
            <p:cNvSpPr/>
            <p:nvPr/>
          </p:nvSpPr>
          <p:spPr>
            <a:xfrm>
              <a:off x="5609520" y="1694880"/>
              <a:ext cx="3307680" cy="651240"/>
            </a:xfrm>
            <a:custGeom>
              <a:avLst/>
              <a:gdLst/>
              <a:ahLst/>
              <a:cxnLst/>
              <a:rect l="l" t="t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>
              <a:solidFill>
                <a:srgbClr val="FFFFF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7" name="CustomShape 7"/>
            <p:cNvSpPr/>
            <p:nvPr/>
          </p:nvSpPr>
          <p:spPr>
            <a:xfrm>
              <a:off x="211680" y="1679400"/>
              <a:ext cx="8723160" cy="1329480"/>
            </a:xfrm>
            <a:custGeom>
              <a:avLst/>
              <a:gdLst/>
              <a:ahLst/>
              <a:cxnLst/>
              <a:rect l="l" t="t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solidFill>
              <a:srgbClr val="FFFFFF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58" name="CustomShape 8"/>
          <p:cNvSpPr/>
          <p:nvPr/>
        </p:nvSpPr>
        <p:spPr>
          <a:xfrm>
            <a:off x="228600" y="228600"/>
            <a:ext cx="8695440" cy="1425960"/>
          </a:xfrm>
          <a:prstGeom prst="roundRect">
            <a:avLst>
              <a:gd name="adj" fmla="val 7136"/>
            </a:avLst>
          </a:prstGeom>
          <a:gradFill rotWithShape="0">
            <a:gsLst>
              <a:gs pos="10000">
                <a:srgbClr val="83D3FE"/>
              </a:gs>
              <a:gs pos="100000">
                <a:srgbClr val="0293E0"/>
              </a:gs>
            </a:gsLst>
            <a:lin ang="16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159" name="Group 9"/>
          <p:cNvGrpSpPr/>
          <p:nvPr/>
        </p:nvGrpSpPr>
        <p:grpSpPr>
          <a:xfrm>
            <a:off x="211680" y="714240"/>
            <a:ext cx="8723160" cy="1329480"/>
            <a:chOff x="211680" y="714240"/>
            <a:chExt cx="8723160" cy="1329480"/>
          </a:xfrm>
        </p:grpSpPr>
        <p:sp>
          <p:nvSpPr>
            <p:cNvPr id="160" name="CustomShape 10"/>
            <p:cNvSpPr/>
            <p:nvPr/>
          </p:nvSpPr>
          <p:spPr>
            <a:xfrm>
              <a:off x="6047280" y="859320"/>
              <a:ext cx="2876040" cy="713520"/>
            </a:xfrm>
            <a:custGeom>
              <a:avLst/>
              <a:gdLst/>
              <a:ahLst/>
              <a:cxnLst/>
              <a:rect l="l" t="t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1" name="CustomShape 11"/>
            <p:cNvSpPr/>
            <p:nvPr/>
          </p:nvSpPr>
          <p:spPr>
            <a:xfrm>
              <a:off x="2619360" y="730800"/>
              <a:ext cx="5544000" cy="849600"/>
            </a:xfrm>
            <a:custGeom>
              <a:avLst/>
              <a:gdLst/>
              <a:ahLst/>
              <a:cxnLst/>
              <a:rect l="l" t="t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2" name="CustomShape 12"/>
            <p:cNvSpPr/>
            <p:nvPr/>
          </p:nvSpPr>
          <p:spPr>
            <a:xfrm>
              <a:off x="2828880" y="743040"/>
              <a:ext cx="5467680" cy="774000"/>
            </a:xfrm>
            <a:custGeom>
              <a:avLst/>
              <a:gdLst/>
              <a:ahLst/>
              <a:cxnLst/>
              <a:rect l="l" t="t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>
              <a:solidFill>
                <a:srgbClr val="FFFFF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3" name="CustomShape 13"/>
            <p:cNvSpPr/>
            <p:nvPr/>
          </p:nvSpPr>
          <p:spPr>
            <a:xfrm>
              <a:off x="5609520" y="729720"/>
              <a:ext cx="3307680" cy="651240"/>
            </a:xfrm>
            <a:custGeom>
              <a:avLst/>
              <a:gdLst/>
              <a:ahLst/>
              <a:cxnLst/>
              <a:rect l="l" t="t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>
              <a:solidFill>
                <a:srgbClr val="FFFFF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4" name="CustomShape 14"/>
            <p:cNvSpPr/>
            <p:nvPr/>
          </p:nvSpPr>
          <p:spPr>
            <a:xfrm>
              <a:off x="211680" y="714240"/>
              <a:ext cx="8723160" cy="1329480"/>
            </a:xfrm>
            <a:custGeom>
              <a:avLst/>
              <a:gdLst/>
              <a:ahLst/>
              <a:cxnLst/>
              <a:rect l="l" t="t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solidFill>
              <a:srgbClr val="FFFFFF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65" name="PlaceHolder 15"/>
          <p:cNvSpPr>
            <a:spLocks noGrp="1"/>
          </p:cNvSpPr>
          <p:nvPr>
            <p:ph type="dt"/>
          </p:nvPr>
        </p:nvSpPr>
        <p:spPr>
          <a:xfrm>
            <a:off x="5163840" y="6250320"/>
            <a:ext cx="378648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B6DAA693-19CA-4C0E-97BA-FD1302EB5929}" type="datetime">
              <a:rPr lang="ru-RU" sz="1000" b="0" strike="noStrike" spc="-1">
                <a:solidFill>
                  <a:srgbClr val="073E87"/>
                </a:solidFill>
                <a:latin typeface="Candara"/>
              </a:rPr>
              <a:t>23.01.2024</a:t>
            </a:fld>
            <a:endParaRPr lang="ru-RU" sz="1000" b="0" strike="noStrike" spc="-1">
              <a:latin typeface="Times New Roman"/>
            </a:endParaRPr>
          </a:p>
        </p:txBody>
      </p:sp>
      <p:sp>
        <p:nvSpPr>
          <p:cNvPr id="166" name="PlaceHolder 16"/>
          <p:cNvSpPr>
            <a:spLocks noGrp="1"/>
          </p:cNvSpPr>
          <p:nvPr>
            <p:ph type="ftr"/>
          </p:nvPr>
        </p:nvSpPr>
        <p:spPr>
          <a:xfrm>
            <a:off x="193680" y="6250320"/>
            <a:ext cx="378648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167" name="PlaceHolder 17"/>
          <p:cNvSpPr>
            <a:spLocks noGrp="1"/>
          </p:cNvSpPr>
          <p:nvPr>
            <p:ph type="sldNum"/>
          </p:nvPr>
        </p:nvSpPr>
        <p:spPr>
          <a:xfrm>
            <a:off x="3990960" y="6250320"/>
            <a:ext cx="1161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fld id="{931C1B77-91F2-401E-B6A1-B8047B561F9E}" type="slidenum">
              <a:rPr lang="ru-RU" sz="1000" b="0" strike="noStrike" spc="-1">
                <a:solidFill>
                  <a:srgbClr val="073E87"/>
                </a:solidFill>
                <a:latin typeface="Candara"/>
              </a:rPr>
              <a:t>‹#›</a:t>
            </a:fld>
            <a:endParaRPr lang="ru-RU" sz="1000" b="0" strike="noStrike" spc="-1">
              <a:latin typeface="Times New Roman"/>
            </a:endParaRPr>
          </a:p>
        </p:txBody>
      </p:sp>
      <p:sp>
        <p:nvSpPr>
          <p:cNvPr id="168" name="PlaceHolder 18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Candara"/>
              </a:rPr>
              <a:t>Для правки текста заглавия щёлкните мышью</a:t>
            </a:r>
          </a:p>
        </p:txBody>
      </p:sp>
      <p:sp>
        <p:nvSpPr>
          <p:cNvPr id="169" name="PlaceHolder 19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solidFill>
                  <a:srgbClr val="073E87"/>
                </a:solidFill>
                <a:latin typeface="Candara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73E87"/>
                </a:solidFill>
                <a:latin typeface="Candara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73E87"/>
                </a:solidFill>
                <a:latin typeface="Candara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600" b="0" strike="noStrike" spc="-1">
                <a:solidFill>
                  <a:srgbClr val="073E87"/>
                </a:solidFill>
                <a:latin typeface="Candara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73E87"/>
                </a:solidFill>
                <a:latin typeface="Candara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73E87"/>
                </a:solidFill>
                <a:latin typeface="Candara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73E87"/>
                </a:solidFill>
                <a:latin typeface="Candara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nsultant.ru/document/cons_doc_LAW_34661/8c909d7721021e06a0cd78ded36d20014e532670/" TargetMode="External"/><Relationship Id="rId7" Type="http://schemas.openxmlformats.org/officeDocument/2006/relationships/image" Target="../media/image33.png"/><Relationship Id="rId2" Type="http://schemas.openxmlformats.org/officeDocument/2006/relationships/hyperlink" Target="https://news.rambler.ru/sociology/43085636-statistika-dnya-52-podrostkov-stalkivayutsya-s-travley-v-shkolah/" TargetMode="External"/><Relationship Id="rId1" Type="http://schemas.openxmlformats.org/officeDocument/2006/relationships/slideLayout" Target="../slideLayouts/slideLayout26.xml"/><Relationship Id="rId6" Type="http://schemas.openxmlformats.org/officeDocument/2006/relationships/hyperlink" Target="https://manshuq.com/life-bullying-stories-04-2019" TargetMode="External"/><Relationship Id="rId5" Type="http://schemas.openxmlformats.org/officeDocument/2006/relationships/hyperlink" Target="https://rebenok.by/articles/stature/psycho/26316-travlya-v-shkole.html" TargetMode="External"/><Relationship Id="rId4" Type="http://schemas.openxmlformats.org/officeDocument/2006/relationships/hyperlink" Target="http://www.consultant.ru/document/cons_doc_law_10699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TextShape 1"/>
          <p:cNvSpPr txBox="1"/>
          <p:nvPr/>
        </p:nvSpPr>
        <p:spPr>
          <a:xfrm>
            <a:off x="359229" y="337456"/>
            <a:ext cx="8240485" cy="1458687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r>
              <a:rPr kumimoji="0" lang="ru-RU" sz="1600" b="1" i="0" u="none" strike="noStrike" kern="1200" cap="all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«Относись к людям так, как хочешь, чтобы относились к тебе».  </a:t>
            </a:r>
            <a:br>
              <a:rPr kumimoji="0" lang="ru-RU" sz="1600" b="1" i="0" u="none" strike="noStrike" kern="1200" cap="all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1600" b="1" i="0" u="none" strike="noStrike" kern="1200" cap="all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</a:t>
            </a:r>
            <a:r>
              <a:rPr kumimoji="0" lang="ru-RU" sz="1600" b="0" i="1" u="none" strike="noStrike" kern="1200" cap="all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Конфуций. </a:t>
            </a:r>
            <a:br>
              <a:rPr kumimoji="0" lang="ru-RU" sz="1600" b="0" i="1" u="none" strike="noStrike" kern="1200" cap="all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2400" b="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2800" b="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3" name="TextShape 2"/>
          <p:cNvSpPr txBox="1"/>
          <p:nvPr/>
        </p:nvSpPr>
        <p:spPr>
          <a:xfrm>
            <a:off x="435874" y="1371599"/>
            <a:ext cx="8348897" cy="5236029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70000" lnSpcReduction="20000"/>
          </a:bodyPr>
          <a:lstStyle/>
          <a:p>
            <a:pPr algn="ctr">
              <a:lnSpc>
                <a:spcPct val="100000"/>
              </a:lnSpc>
              <a:spcBef>
                <a:spcPts val="641"/>
              </a:spcBef>
              <a:tabLst>
                <a:tab pos="0" algn="l"/>
              </a:tabLst>
            </a:pPr>
            <a:r>
              <a:rPr lang="ru-RU" sz="46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«БУЛЛИНГ или ТРАВЛЯ»</a:t>
            </a:r>
          </a:p>
          <a:p>
            <a:pPr algn="ctr">
              <a:lnSpc>
                <a:spcPct val="100000"/>
              </a:lnSpc>
              <a:spcBef>
                <a:spcPts val="641"/>
              </a:spcBef>
              <a:tabLst>
                <a:tab pos="0" algn="l"/>
              </a:tabLst>
            </a:pPr>
            <a:r>
              <a:rPr lang="ru-RU" sz="46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Ответственность несовершеннолетних</a:t>
            </a:r>
          </a:p>
          <a:p>
            <a:pPr algn="ctr">
              <a:lnSpc>
                <a:spcPct val="100000"/>
              </a:lnSpc>
              <a:spcBef>
                <a:spcPts val="641"/>
              </a:spcBef>
              <a:tabLst>
                <a:tab pos="0" algn="l"/>
              </a:tabLst>
            </a:pPr>
            <a:endParaRPr lang="ru-RU" sz="32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  <a:tabLst>
                <a:tab pos="0" algn="l"/>
              </a:tabLst>
            </a:pPr>
            <a:endParaRPr lang="ru-RU" sz="32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400"/>
              </a:spcBef>
              <a:tabLst>
                <a:tab pos="0" algn="l"/>
              </a:tabLst>
            </a:pPr>
            <a:endParaRPr lang="ru-RU" sz="32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400"/>
              </a:spcBef>
              <a:tabLst>
                <a:tab pos="0" algn="l"/>
              </a:tabLst>
            </a:pPr>
            <a:endParaRPr lang="ru-RU" sz="3200" b="0" strike="noStrike" spc="-1" dirty="0">
              <a:latin typeface="Arial"/>
            </a:endParaRPr>
          </a:p>
          <a:p>
            <a:pPr algn="r">
              <a:lnSpc>
                <a:spcPct val="100000"/>
              </a:lnSpc>
              <a:spcBef>
                <a:spcPts val="400"/>
              </a:spcBef>
              <a:tabLst>
                <a:tab pos="0" algn="l"/>
              </a:tabLst>
            </a:pPr>
            <a:endParaRPr lang="ru-RU" sz="32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400"/>
              </a:spcBef>
              <a:tabLst>
                <a:tab pos="0" algn="l"/>
              </a:tabLst>
            </a:pPr>
            <a:endParaRPr lang="ru-RU" sz="32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400"/>
              </a:spcBef>
              <a:tabLst>
                <a:tab pos="0" algn="l"/>
              </a:tabLst>
            </a:pPr>
            <a:endParaRPr lang="ru-RU" sz="32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400"/>
              </a:spcBef>
              <a:tabLst>
                <a:tab pos="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</a:rPr>
              <a:t>                                               </a:t>
            </a:r>
          </a:p>
          <a:p>
            <a:pPr algn="ctr">
              <a:lnSpc>
                <a:spcPct val="100000"/>
              </a:lnSpc>
              <a:spcBef>
                <a:spcPts val="400"/>
              </a:spcBef>
              <a:tabLst>
                <a:tab pos="0" algn="l"/>
              </a:tabLst>
            </a:pPr>
            <a:r>
              <a:rPr lang="ru-RU" sz="2000" spc="-1" dirty="0">
                <a:solidFill>
                  <a:srgbClr val="000000"/>
                </a:solidFill>
                <a:latin typeface="Times New Roman"/>
              </a:rPr>
              <a:t>                                                 </a:t>
            </a:r>
          </a:p>
          <a:p>
            <a:pPr algn="ctr">
              <a:lnSpc>
                <a:spcPct val="100000"/>
              </a:lnSpc>
              <a:spcBef>
                <a:spcPts val="400"/>
              </a:spcBef>
              <a:tabLst>
                <a:tab pos="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</a:rPr>
              <a:t>                                                </a:t>
            </a:r>
          </a:p>
          <a:p>
            <a:pPr algn="ctr">
              <a:lnSpc>
                <a:spcPct val="100000"/>
              </a:lnSpc>
              <a:spcBef>
                <a:spcPts val="400"/>
              </a:spcBef>
              <a:tabLst>
                <a:tab pos="0" algn="l"/>
              </a:tabLst>
            </a:pPr>
            <a:endParaRPr lang="ru-RU" sz="2000" b="0" strike="noStrike" spc="-1" dirty="0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00000"/>
              </a:lnSpc>
              <a:spcBef>
                <a:spcPts val="400"/>
              </a:spcBef>
              <a:tabLst>
                <a:tab pos="0" algn="l"/>
              </a:tabLst>
            </a:pPr>
            <a:r>
              <a:rPr lang="ru-RU" sz="3300" b="0" strike="noStrike" spc="-1" dirty="0">
                <a:solidFill>
                  <a:srgbClr val="000000"/>
                </a:solidFill>
                <a:latin typeface="Times New Roman"/>
              </a:rPr>
              <a:t>         </a:t>
            </a:r>
          </a:p>
          <a:p>
            <a:pPr algn="ctr">
              <a:lnSpc>
                <a:spcPct val="100000"/>
              </a:lnSpc>
              <a:spcBef>
                <a:spcPts val="400"/>
              </a:spcBef>
              <a:tabLst>
                <a:tab pos="0" algn="l"/>
              </a:tabLst>
            </a:pPr>
            <a:r>
              <a:rPr lang="ru-RU" sz="3300" spc="-1" dirty="0">
                <a:solidFill>
                  <a:srgbClr val="000000"/>
                </a:solidFill>
                <a:latin typeface="Times New Roman"/>
              </a:rPr>
              <a:t>           </a:t>
            </a:r>
            <a:r>
              <a:rPr lang="ru-RU" sz="3300" b="0" strike="noStrike" spc="-1" dirty="0">
                <a:solidFill>
                  <a:srgbClr val="000000"/>
                </a:solidFill>
                <a:latin typeface="Times New Roman"/>
              </a:rPr>
              <a:t>Подготовил: социальный педагог Свердлик А.В.               </a:t>
            </a:r>
            <a:endParaRPr lang="ru-RU" sz="3300" b="0" strike="noStrike" spc="-1" dirty="0">
              <a:latin typeface="Arial"/>
            </a:endParaRPr>
          </a:p>
        </p:txBody>
      </p:sp>
      <p:pic>
        <p:nvPicPr>
          <p:cNvPr id="214" name="Picture 2" descr="https://fb.ru/misc/i/gallery/17625/1060160.jpg"/>
          <p:cNvPicPr/>
          <p:nvPr/>
        </p:nvPicPr>
        <p:blipFill>
          <a:blip r:embed="rId2"/>
          <a:stretch/>
        </p:blipFill>
        <p:spPr>
          <a:xfrm>
            <a:off x="544287" y="2594830"/>
            <a:ext cx="3004457" cy="2467028"/>
          </a:xfrm>
          <a:prstGeom prst="rect">
            <a:avLst/>
          </a:prstGeom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AD2106E-B27F-40F0-897E-33B3B31048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5942" y="2521395"/>
            <a:ext cx="4593771" cy="3068164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A2214A-B8D1-432A-AE79-72A5E125F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Кибербуллинг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дзаголовок 6">
            <a:extLst>
              <a:ext uri="{FF2B5EF4-FFF2-40B4-BE49-F238E27FC236}">
                <a16:creationId xmlns:a16="http://schemas.microsoft.com/office/drawing/2014/main" id="{6885894A-A293-406A-9080-F816E8CBA7CD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457200" y="945932"/>
            <a:ext cx="3284483" cy="4120054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Проявления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оскорбления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съемка и выкладывание неприглядного видео в общий доступ</a:t>
            </a:r>
          </a:p>
          <a:p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130A46-56D7-4DF8-B174-A2F2F389038E}"/>
              </a:ext>
            </a:extLst>
          </p:cNvPr>
          <p:cNvSpPr txBox="1"/>
          <p:nvPr/>
        </p:nvSpPr>
        <p:spPr>
          <a:xfrm>
            <a:off x="4430111" y="1418400"/>
            <a:ext cx="4572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Особенности: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травля при помощи социальных сетей, разно-образных мессенджеров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E3BB882-F7D8-42EE-95BD-61778A1CE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9441" y="3965193"/>
            <a:ext cx="3926847" cy="261920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594A2CE-D5CF-42EF-BAFE-10391F538D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715" y="3005959"/>
            <a:ext cx="2073274" cy="310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3969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TextShape 1"/>
          <p:cNvSpPr txBox="1"/>
          <p:nvPr/>
        </p:nvSpPr>
        <p:spPr>
          <a:xfrm>
            <a:off x="457200" y="33840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400" b="1" strike="noStrike" spc="-1" dirty="0">
                <a:solidFill>
                  <a:srgbClr val="000000"/>
                </a:solidFill>
                <a:latin typeface="Times New Roman"/>
              </a:rPr>
              <a:t>Кибербуллинг</a:t>
            </a:r>
            <a:endParaRPr lang="ru-RU" sz="4400" b="1" strike="noStrike" spc="-1" dirty="0">
              <a:solidFill>
                <a:srgbClr val="000000"/>
              </a:solidFill>
              <a:latin typeface="Candara"/>
            </a:endParaRPr>
          </a:p>
        </p:txBody>
      </p:sp>
      <p:sp>
        <p:nvSpPr>
          <p:cNvPr id="257" name="CustomShape 2"/>
          <p:cNvSpPr/>
          <p:nvPr/>
        </p:nvSpPr>
        <p:spPr>
          <a:xfrm>
            <a:off x="556440" y="1751168"/>
            <a:ext cx="4176000" cy="387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15000"/>
              </a:lnSpc>
            </a:pPr>
            <a:r>
              <a:rPr lang="ru-RU" sz="24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Если вас травят в сети:</a:t>
            </a:r>
            <a:endParaRPr lang="ru-RU" sz="24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ru-RU" sz="24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Не отвечайте на травлю в онлайн-пространстве. Если вас пытаются оскорблять смс-сообщениями, через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Вконтакт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Фэйсбук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и другие социальные сети, через электронную почту, не отвечайте. Особенно если послания анонимные.</a:t>
            </a:r>
            <a:endParaRPr lang="ru-RU" sz="24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8" name="Picture 2" descr="http://xn--12-6kcdtbuo3ab6awe.xn--p1ai/upload/images/upl_1518032976_192981.jpg"/>
          <p:cNvPicPr/>
          <p:nvPr/>
        </p:nvPicPr>
        <p:blipFill>
          <a:blip r:embed="rId2"/>
          <a:stretch/>
        </p:blipFill>
        <p:spPr>
          <a:xfrm>
            <a:off x="4428000" y="2277000"/>
            <a:ext cx="4536000" cy="3456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035AED-3B9F-4335-87E8-95EB46C64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Запугивание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F5339C-861D-4CF5-A671-14153BA25B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101833"/>
            <a:ext cx="4005566" cy="26383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44D1C5-B9C8-4DFE-8D4B-1FFB02F348F2}"/>
              </a:ext>
            </a:extLst>
          </p:cNvPr>
          <p:cNvSpPr txBox="1"/>
          <p:nvPr/>
        </p:nvSpPr>
        <p:spPr>
          <a:xfrm>
            <a:off x="4681236" y="2200879"/>
            <a:ext cx="45720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Использование агрессивного языка тела и интонации голоса.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A06C9D-A360-4891-BE81-EA81C4080A44}"/>
              </a:ext>
            </a:extLst>
          </p:cNvPr>
          <p:cNvSpPr txBox="1"/>
          <p:nvPr/>
        </p:nvSpPr>
        <p:spPr>
          <a:xfrm>
            <a:off x="457199" y="4845003"/>
            <a:ext cx="860271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Цель-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заставить жертву делать то, что нужно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буллеру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подорвать уверенность жертвы в своих силах.</a:t>
            </a:r>
          </a:p>
        </p:txBody>
      </p:sp>
    </p:spTree>
    <p:extLst>
      <p:ext uri="{BB962C8B-B14F-4D97-AF65-F5344CB8AC3E}">
        <p14:creationId xmlns:p14="http://schemas.microsoft.com/office/powerpoint/2010/main" val="8071447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F9E261-7D19-4643-9907-B4EE55FC8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Изоляция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5963470-F85C-42DB-BB9E-1CEF77DD8AEC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5134663" y="1669293"/>
            <a:ext cx="3925254" cy="287983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Намеренная изоляция, игнорирование частью класса или всем классом жертвы.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189CC2E-EA51-49DD-809D-73161D874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418" y="1729531"/>
            <a:ext cx="4314886" cy="28798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9B45AC-A768-4460-A639-A0A8E5931061}"/>
              </a:ext>
            </a:extLst>
          </p:cNvPr>
          <p:cNvSpPr txBox="1"/>
          <p:nvPr/>
        </p:nvSpPr>
        <p:spPr>
          <a:xfrm>
            <a:off x="260498" y="4842063"/>
            <a:ext cx="890452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Способы-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распространение записок, нашёптывание оскорблений, которые могут быть услышаны жертвой; унизительные надписи на доске или в общественных местах.</a:t>
            </a:r>
          </a:p>
        </p:txBody>
      </p:sp>
    </p:spTree>
    <p:extLst>
      <p:ext uri="{BB962C8B-B14F-4D97-AF65-F5344CB8AC3E}">
        <p14:creationId xmlns:p14="http://schemas.microsoft.com/office/powerpoint/2010/main" val="39809034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70031C-1158-4746-95BC-59C292067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Вымогательства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F3DA107-7BB5-43C5-B14C-B4EC19193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401" y="1614261"/>
            <a:ext cx="3621338" cy="29568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B319F8-B60E-46F5-A74C-57FC322A2F48}"/>
              </a:ext>
            </a:extLst>
          </p:cNvPr>
          <p:cNvSpPr txBox="1"/>
          <p:nvPr/>
        </p:nvSpPr>
        <p:spPr>
          <a:xfrm>
            <a:off x="4030717" y="2397525"/>
            <a:ext cx="4572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Требование денег , вещей и т.д.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D1ACBA-122F-4C80-A217-5C787FA81E71}"/>
              </a:ext>
            </a:extLst>
          </p:cNvPr>
          <p:cNvSpPr txBox="1"/>
          <p:nvPr/>
        </p:nvSpPr>
        <p:spPr>
          <a:xfrm>
            <a:off x="219093" y="4493669"/>
            <a:ext cx="870545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У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грозы в случае отказа немедленного удовлетворения этих требований.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Ц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ель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- исключительно для возложения вины на жертву.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Р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езультат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–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буллер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может повредить, украсть или спрятать личные вещи жертвы.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3705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TextShape 1"/>
          <p:cNvSpPr txBox="1"/>
          <p:nvPr/>
        </p:nvSpPr>
        <p:spPr>
          <a:xfrm>
            <a:off x="685800" y="1600200"/>
            <a:ext cx="7772040" cy="1779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ndara"/>
            </a:endParaRPr>
          </a:p>
        </p:txBody>
      </p:sp>
      <p:sp>
        <p:nvSpPr>
          <p:cNvPr id="226" name="TextShape 2"/>
          <p:cNvSpPr txBox="1"/>
          <p:nvPr/>
        </p:nvSpPr>
        <p:spPr>
          <a:xfrm>
            <a:off x="1371600" y="3556080"/>
            <a:ext cx="6400440" cy="14727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  <p:pic>
        <p:nvPicPr>
          <p:cNvPr id="227" name="Рисунок 3" descr="nebesnyy_gradient_2560x1600.jpg"/>
          <p:cNvPicPr/>
          <p:nvPr/>
        </p:nvPicPr>
        <p:blipFill>
          <a:blip r:embed="rId2"/>
          <a:stretch/>
        </p:blipFill>
        <p:spPr>
          <a:xfrm>
            <a:off x="0" y="1008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228" name="CustomShape 3"/>
          <p:cNvSpPr/>
          <p:nvPr/>
        </p:nvSpPr>
        <p:spPr>
          <a:xfrm>
            <a:off x="1152360" y="249120"/>
            <a:ext cx="6527160" cy="69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endParaRPr lang="ru-RU" sz="4000" b="0" strike="noStrike" spc="-1" dirty="0">
              <a:latin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D873E1-BC61-4302-A537-5140395FF10A}"/>
              </a:ext>
            </a:extLst>
          </p:cNvPr>
          <p:cNvSpPr txBox="1"/>
          <p:nvPr/>
        </p:nvSpPr>
        <p:spPr>
          <a:xfrm>
            <a:off x="1152360" y="57413"/>
            <a:ext cx="74345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3600" b="1" i="0" u="none" strike="noStrike" kern="1200" cap="all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Участники </a:t>
            </a:r>
            <a:r>
              <a:rPr kumimoji="0" lang="ru-RU" sz="3600" b="1" i="0" u="none" strike="noStrike" kern="1200" cap="all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буллинга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95879C-CC0D-41A3-B377-5913CD3EC8DA}"/>
              </a:ext>
            </a:extLst>
          </p:cNvPr>
          <p:cNvSpPr txBox="1"/>
          <p:nvPr/>
        </p:nvSpPr>
        <p:spPr>
          <a:xfrm>
            <a:off x="399393" y="761561"/>
            <a:ext cx="856460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Принимают активное участие в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буллинге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всегда три группы детей: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8EB0A81-C364-400D-A737-23D4E4161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578" y="1787599"/>
            <a:ext cx="7869261" cy="482128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9BBF786-DA6B-46A9-BCF4-05158B383E29}"/>
              </a:ext>
            </a:extLst>
          </p:cNvPr>
          <p:cNvSpPr txBox="1"/>
          <p:nvPr/>
        </p:nvSpPr>
        <p:spPr>
          <a:xfrm>
            <a:off x="7067332" y="3613280"/>
            <a:ext cx="46771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Агрессор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03DA48-7682-4742-8BA3-CBC7BE4BBB6C}"/>
              </a:ext>
            </a:extLst>
          </p:cNvPr>
          <p:cNvSpPr txBox="1"/>
          <p:nvPr/>
        </p:nvSpPr>
        <p:spPr>
          <a:xfrm>
            <a:off x="2076668" y="3721210"/>
            <a:ext cx="23392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Наблюдатели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25CFA50-E8D4-4949-9179-E555A15C5193}"/>
              </a:ext>
            </a:extLst>
          </p:cNvPr>
          <p:cNvSpPr txBox="1"/>
          <p:nvPr/>
        </p:nvSpPr>
        <p:spPr>
          <a:xfrm>
            <a:off x="5224001" y="5228737"/>
            <a:ext cx="38224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Жертва</a:t>
            </a:r>
          </a:p>
        </p:txBody>
      </p:sp>
    </p:spTree>
  </p:cSld>
  <p:clrMapOvr>
    <a:masterClrMapping/>
  </p:clrMapOvr>
  <p:transition>
    <p:wipe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930E72-2EA8-428F-B01D-BFC9E950F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73600"/>
            <a:ext cx="8592207" cy="1144800"/>
          </a:xfrm>
        </p:spPr>
        <p:txBody>
          <a:bodyPr/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Агрессор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буллинга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школе, характеристика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буллера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75EAF5-1ADF-4958-AA80-B6E1ADF521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456" y="1789137"/>
            <a:ext cx="3676207" cy="3279725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CB8187F-CE2E-4D2C-990E-00CF0D1F3A01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4024256" y="1541457"/>
            <a:ext cx="4426061" cy="4375867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* С низкой самооценкой, которую он стремится поднять за счёт унижения других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* Агрессивный, жестокий, склонный к доминированию и манипулированию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*  Чаще с проблемами в семейных и детско-родительских отношениях.</a:t>
            </a:r>
          </a:p>
        </p:txBody>
      </p:sp>
    </p:spTree>
    <p:extLst>
      <p:ext uri="{BB962C8B-B14F-4D97-AF65-F5344CB8AC3E}">
        <p14:creationId xmlns:p14="http://schemas.microsoft.com/office/powerpoint/2010/main" val="1306525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24F14E-B8DE-4BD9-8A40-F0D452417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5628" y="378372"/>
            <a:ext cx="7540812" cy="515007"/>
          </a:xfrm>
        </p:spPr>
        <p:txBody>
          <a:bodyPr/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Последствия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буллинга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836186-FABB-4BAE-825A-990CEA6C6C9C}"/>
              </a:ext>
            </a:extLst>
          </p:cNvPr>
          <p:cNvSpPr txBox="1"/>
          <p:nvPr/>
        </p:nvSpPr>
        <p:spPr>
          <a:xfrm>
            <a:off x="183931" y="893379"/>
            <a:ext cx="4745421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Расстройства психики.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Даже единичный случай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буллинга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оставляет глубокий эмоциональный шрам 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Сложности во взаимоотношениях.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большинстве своем остаются одинокими на всю жизнь. Больше общаются в социальных сетях, чем в реальном мире. 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Болезни.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Близким результатом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буллинга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очень часто бывают физические недомогания. Возможны расстройства сна и перерастание травмы в психосоматику.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CCD19E9-1086-4FD3-A07D-29E4D9B13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56940">
            <a:off x="5858051" y="861421"/>
            <a:ext cx="2959541" cy="200687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A3F1A52-791C-4BB6-A48D-D04F996FC7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76767">
            <a:off x="5235815" y="2572013"/>
            <a:ext cx="3036723" cy="200687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DD8DB8C-951F-42F3-8688-204A72DEE7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0189" y="4910392"/>
            <a:ext cx="2959541" cy="187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58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TextShape 1"/>
          <p:cNvSpPr txBox="1"/>
          <p:nvPr/>
        </p:nvSpPr>
        <p:spPr>
          <a:xfrm>
            <a:off x="685800" y="1600200"/>
            <a:ext cx="7772040" cy="1779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ndara"/>
            </a:endParaRPr>
          </a:p>
        </p:txBody>
      </p:sp>
      <p:sp>
        <p:nvSpPr>
          <p:cNvPr id="233" name="TextShape 2"/>
          <p:cNvSpPr txBox="1"/>
          <p:nvPr/>
        </p:nvSpPr>
        <p:spPr>
          <a:xfrm>
            <a:off x="1371600" y="3556080"/>
            <a:ext cx="6400440" cy="14727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  <p:pic>
        <p:nvPicPr>
          <p:cNvPr id="234" name="Рисунок 3" descr="nebesnyy_gradient_2560x1600.jpg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235" name="CustomShape 3"/>
          <p:cNvSpPr/>
          <p:nvPr/>
        </p:nvSpPr>
        <p:spPr>
          <a:xfrm>
            <a:off x="827640" y="993600"/>
            <a:ext cx="7488360" cy="471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Вы должны знать: травля – это плохо! Люди могут быть очень разными они могут нравиться друг другу больше или меньше, но это не повод травить и грызть друг друга, как пауки в банке. Люди на то и люди, разумные существа, что они способны научиться быть вместе и работать вместе без того, чтобы . Даже если они очень-очень разные и кто-то кому-то кажется совсем неправильным. Но никогда, никому не позволено травить другого за то, что он отличается чем-то от вас. Никакие «да мы просто пошутили», или «мы так играем», или «мы его просто дразним».</a:t>
            </a:r>
            <a:endParaRPr lang="ru-RU" sz="2400" b="0" strike="noStrike" spc="-1" dirty="0">
              <a:latin typeface="Arial"/>
            </a:endParaRPr>
          </a:p>
        </p:txBody>
      </p:sp>
    </p:spTree>
  </p:cSld>
  <p:clrMapOvr>
    <a:masterClrMapping/>
  </p:clrMapOvr>
  <p:transition>
    <p:wipe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TextShape 1"/>
          <p:cNvSpPr txBox="1"/>
          <p:nvPr/>
        </p:nvSpPr>
        <p:spPr>
          <a:xfrm>
            <a:off x="685800" y="1600200"/>
            <a:ext cx="7772040" cy="1779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ndara"/>
            </a:endParaRPr>
          </a:p>
        </p:txBody>
      </p:sp>
      <p:sp>
        <p:nvSpPr>
          <p:cNvPr id="243" name="TextShape 2"/>
          <p:cNvSpPr txBox="1"/>
          <p:nvPr/>
        </p:nvSpPr>
        <p:spPr>
          <a:xfrm>
            <a:off x="1371600" y="3556080"/>
            <a:ext cx="6400440" cy="14727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  <p:pic>
        <p:nvPicPr>
          <p:cNvPr id="244" name="Рисунок 3" descr="nebesnyy_gradient_2560x1600.jpg"/>
          <p:cNvPicPr/>
          <p:nvPr/>
        </p:nvPicPr>
        <p:blipFill>
          <a:blip r:embed="rId3"/>
          <a:stretch/>
        </p:blipFill>
        <p:spPr>
          <a:xfrm>
            <a:off x="10764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246" name="CustomShape 3"/>
          <p:cNvSpPr/>
          <p:nvPr/>
        </p:nvSpPr>
        <p:spPr>
          <a:xfrm>
            <a:off x="827640" y="993600"/>
            <a:ext cx="7344360" cy="471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Жертвой травли может стать кто угодно, независимо от внешнего вида и особенностей личности. "Козлом отпущения" может стать каждый. Это иллюзия, что для этого надо быть каким-то особо ненормальным. Да, иногда и так бывает. А иногда и вовсе наоборот. И вообще как угодно. Очки (веснушки), толщина (худоба), национальность, бедная одежда - все подойдет.   Правда, есть некоторые особенности, которые могут привести к тому, что ты станешь жертвой: обидчивость, замкнутость, отклонения в здоровье, низкая самооценка…</a:t>
            </a:r>
            <a:endParaRPr lang="ru-RU" sz="2400" b="0" strike="noStrike" spc="-1" dirty="0">
              <a:latin typeface="Arial"/>
            </a:endParaRPr>
          </a:p>
        </p:txBody>
      </p:sp>
    </p:spTree>
  </p:cSld>
  <p:clrMapOvr>
    <a:masterClrMapping/>
  </p:clrMapOvr>
  <p:transition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TextShape 1"/>
          <p:cNvSpPr txBox="1"/>
          <p:nvPr/>
        </p:nvSpPr>
        <p:spPr>
          <a:xfrm>
            <a:off x="599090" y="1124607"/>
            <a:ext cx="8087349" cy="301647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r>
              <a:rPr lang="ru-RU" sz="32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Буллинг  (от глагола </a:t>
            </a:r>
            <a:r>
              <a:rPr lang="ru-RU" sz="3200" b="1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bully</a:t>
            </a:r>
            <a:r>
              <a:rPr lang="ru-RU" sz="32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запугивание)- это регулярный (физический и/или психологический террор в отношении человека.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Буллинг</a:t>
            </a:r>
            <a:r>
              <a:rPr kumimoji="0" lang="ru-RU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- </a:t>
            </a:r>
            <a:r>
              <a:rPr kumimoji="0" lang="ru-RU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это  форма жестокого обращения, когда физически или психически сильный индивид или группа причиняет физическую или психологическую боль более слабому в данной ситуации человеку.</a:t>
            </a:r>
          </a:p>
          <a:p>
            <a:endParaRPr lang="ru-RU" sz="3200" b="1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A05FAC4-A7FB-470B-A19D-53AB418774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6475" y="4141077"/>
            <a:ext cx="3633531" cy="2426418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TextShape 1"/>
          <p:cNvSpPr txBox="1"/>
          <p:nvPr/>
        </p:nvSpPr>
        <p:spPr>
          <a:xfrm>
            <a:off x="685800" y="404640"/>
            <a:ext cx="7772040" cy="71964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Что делать, если вас травят?</a:t>
            </a:r>
            <a:endParaRPr lang="ru-RU" sz="3600" b="1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8" name="TextShape 2"/>
          <p:cNvSpPr txBox="1"/>
          <p:nvPr/>
        </p:nvSpPr>
        <p:spPr>
          <a:xfrm>
            <a:off x="503460" y="1315440"/>
            <a:ext cx="8136720" cy="376020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Просить помощи. Обязательно расскажите взрослому- родителям, педагогу, другу.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Обязательно найдётся тот, кто сильнее ваших обидчиков и сможет вас защитить.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Если вы столкнулись с </a:t>
            </a:r>
            <a:r>
              <a:rPr kumimoji="0" lang="ru-RU" sz="2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кибербуллингом</a:t>
            </a:r>
            <a:r>
              <a:rPr kumimoji="0" lang="ru-R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обязательно сохраняйте переписки, видео, голосовые сообщения, чтобы в дальнейшем использовать их как доказательства.</a:t>
            </a:r>
          </a:p>
        </p:txBody>
      </p:sp>
      <p:sp>
        <p:nvSpPr>
          <p:cNvPr id="249" name="CustomShape 3"/>
          <p:cNvSpPr/>
          <p:nvPr/>
        </p:nvSpPr>
        <p:spPr>
          <a:xfrm>
            <a:off x="4479840" y="-213120"/>
            <a:ext cx="183960" cy="4266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anchor="ctr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br/>
            <a:endParaRPr lang="ru-RU" sz="1800" b="0" strike="noStrike" spc="-1">
              <a:latin typeface="Arial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992503C-D8DB-438D-B122-9769ED35D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02724">
            <a:off x="6049366" y="4708769"/>
            <a:ext cx="2716938" cy="1667582"/>
          </a:xfrm>
          <a:prstGeom prst="rect">
            <a:avLst/>
          </a:prstGeom>
        </p:spPr>
      </p:pic>
    </p:spTree>
  </p:cSld>
  <p:clrMapOvr>
    <a:masterClrMapping/>
  </p:clrMapOvr>
  <p:transition>
    <p:wipe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TextShape 1"/>
          <p:cNvSpPr txBox="1"/>
          <p:nvPr/>
        </p:nvSpPr>
        <p:spPr>
          <a:xfrm>
            <a:off x="685800" y="1600200"/>
            <a:ext cx="7772040" cy="1779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ndara"/>
            </a:endParaRPr>
          </a:p>
        </p:txBody>
      </p:sp>
      <p:sp>
        <p:nvSpPr>
          <p:cNvPr id="237" name="TextShape 2"/>
          <p:cNvSpPr txBox="1"/>
          <p:nvPr/>
        </p:nvSpPr>
        <p:spPr>
          <a:xfrm>
            <a:off x="1371600" y="3556080"/>
            <a:ext cx="6400440" cy="14727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  <p:pic>
        <p:nvPicPr>
          <p:cNvPr id="238" name="Рисунок 3" descr="nebesnyy_gradient_2560x1600.jpg"/>
          <p:cNvPicPr/>
          <p:nvPr/>
        </p:nvPicPr>
        <p:blipFill>
          <a:blip r:embed="rId2"/>
          <a:stretch/>
        </p:blipFill>
        <p:spPr>
          <a:xfrm>
            <a:off x="360" y="360"/>
            <a:ext cx="9143640" cy="6857640"/>
          </a:xfrm>
          <a:prstGeom prst="rect">
            <a:avLst/>
          </a:prstGeom>
          <a:ln>
            <a:noFill/>
          </a:ln>
        </p:spPr>
      </p:pic>
      <p:pic>
        <p:nvPicPr>
          <p:cNvPr id="240" name="Picture 2" descr="C:\Users\user\Desktop\Кл. час Травля\травля3.jpg"/>
          <p:cNvPicPr/>
          <p:nvPr/>
        </p:nvPicPr>
        <p:blipFill>
          <a:blip r:embed="rId3"/>
          <a:stretch/>
        </p:blipFill>
        <p:spPr>
          <a:xfrm rot="2056792">
            <a:off x="4564815" y="2019709"/>
            <a:ext cx="4147200" cy="2592000"/>
          </a:xfrm>
          <a:prstGeom prst="rect">
            <a:avLst/>
          </a:prstGeom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EC042AC-ABB9-4EBC-BA5B-B9C808D74929}"/>
              </a:ext>
            </a:extLst>
          </p:cNvPr>
          <p:cNvSpPr txBox="1"/>
          <p:nvPr/>
        </p:nvSpPr>
        <p:spPr>
          <a:xfrm>
            <a:off x="578069" y="221202"/>
            <a:ext cx="7193971" cy="646331"/>
          </a:xfrm>
          <a:prstGeom prst="rect">
            <a:avLst/>
          </a:prstGeom>
          <a:noFill/>
          <a:effectLst>
            <a:reflection blurRad="6350" stA="50000" endA="300" endPos="48000" dir="5400000" sy="-100000" algn="bl" rotWithShape="0"/>
          </a:effectLst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это должен знать каждый: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690752-9923-4AA0-877C-EA91D45BF550}"/>
              </a:ext>
            </a:extLst>
          </p:cNvPr>
          <p:cNvSpPr txBox="1"/>
          <p:nvPr/>
        </p:nvSpPr>
        <p:spPr>
          <a:xfrm>
            <a:off x="141890" y="1088375"/>
            <a:ext cx="4677102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сложной ситуации необходимо обратиться: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родителям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психологу и социальному педагогу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телефону доверия</a:t>
            </a:r>
          </a:p>
          <a:p>
            <a:pPr algn="ctr"/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8-800-2000-12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01372E-31EF-480A-8566-906148CAC323}"/>
              </a:ext>
            </a:extLst>
          </p:cNvPr>
          <p:cNvSpPr txBox="1"/>
          <p:nvPr/>
        </p:nvSpPr>
        <p:spPr>
          <a:xfrm>
            <a:off x="2480441" y="5018144"/>
            <a:ext cx="121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</a:p>
        </p:txBody>
      </p:sp>
    </p:spTree>
  </p:cSld>
  <p:clrMapOvr>
    <a:masterClrMapping/>
  </p:clrMapOvr>
  <p:transition>
    <p:wipe dir="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TextShape 1"/>
          <p:cNvSpPr txBox="1"/>
          <p:nvPr/>
        </p:nvSpPr>
        <p:spPr>
          <a:xfrm>
            <a:off x="685800" y="1600200"/>
            <a:ext cx="7772040" cy="1779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ndara"/>
            </a:endParaRPr>
          </a:p>
        </p:txBody>
      </p:sp>
      <p:sp>
        <p:nvSpPr>
          <p:cNvPr id="251" name="TextShape 2"/>
          <p:cNvSpPr txBox="1"/>
          <p:nvPr/>
        </p:nvSpPr>
        <p:spPr>
          <a:xfrm>
            <a:off x="1371600" y="3556080"/>
            <a:ext cx="6400440" cy="14727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  <p:pic>
        <p:nvPicPr>
          <p:cNvPr id="252" name="Рисунок 3" descr="nebesnyy_gradient_2560x1600.jpg"/>
          <p:cNvPicPr/>
          <p:nvPr/>
        </p:nvPicPr>
        <p:blipFill>
          <a:blip r:embed="rId3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253" name="CustomShape 3"/>
          <p:cNvSpPr/>
          <p:nvPr/>
        </p:nvSpPr>
        <p:spPr>
          <a:xfrm>
            <a:off x="-17640" y="-5760"/>
            <a:ext cx="9143640" cy="1309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4000" b="1" strike="noStrike" spc="-1">
                <a:solidFill>
                  <a:srgbClr val="000000"/>
                </a:solidFill>
                <a:latin typeface="Times New Roman"/>
              </a:rPr>
              <a:t>Условие</a:t>
            </a:r>
            <a:endParaRPr lang="ru-RU" sz="4000" b="0" strike="noStrike" spc="-1">
              <a:latin typeface="Arial"/>
            </a:endParaRPr>
          </a:p>
        </p:txBody>
      </p:sp>
      <p:sp>
        <p:nvSpPr>
          <p:cNvPr id="254" name="CustomShape 4"/>
          <p:cNvSpPr/>
          <p:nvPr/>
        </p:nvSpPr>
        <p:spPr>
          <a:xfrm>
            <a:off x="249840" y="139320"/>
            <a:ext cx="864360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br/>
            <a:endParaRPr lang="ru-RU" sz="1800" b="0" strike="noStrike" spc="-1">
              <a:latin typeface="Arial"/>
            </a:endParaRPr>
          </a:p>
        </p:txBody>
      </p:sp>
      <p:sp>
        <p:nvSpPr>
          <p:cNvPr id="255" name="CustomShape 5"/>
          <p:cNvSpPr/>
          <p:nvPr/>
        </p:nvSpPr>
        <p:spPr>
          <a:xfrm>
            <a:off x="467640" y="1108800"/>
            <a:ext cx="7704360" cy="5349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Если вы обнаружили, что кого-то травят, первое условие – НЕРАВНОДУШИЕ. </a:t>
            </a:r>
            <a:endParaRPr lang="ru-RU" sz="2000" b="0" strike="noStrike" spc="-1" dirty="0">
              <a:latin typeface="Arial"/>
            </a:endParaRPr>
          </a:p>
          <a:p>
            <a:pPr marL="343080" indent="-342720">
              <a:lnSpc>
                <a:spcPct val="115000"/>
              </a:lnSpc>
              <a:buClr>
                <a:srgbClr val="000000"/>
              </a:buClr>
              <a:buFont typeface="Symbol"/>
              <a:buChar char=""/>
              <a:tabLst>
                <a:tab pos="45720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Не поддразнивайте человека, если вы не знаете его достаточно хорошо и не уверены в его чувстве юмора</a:t>
            </a:r>
            <a:endParaRPr lang="ru-RU" sz="2000" b="0" strike="noStrike" spc="-1" dirty="0">
              <a:latin typeface="Arial"/>
            </a:endParaRPr>
          </a:p>
          <a:p>
            <a:pPr marL="343080" indent="-342720">
              <a:lnSpc>
                <a:spcPct val="115000"/>
              </a:lnSpc>
              <a:buClr>
                <a:srgbClr val="000000"/>
              </a:buClr>
              <a:buFont typeface="Symbol"/>
              <a:buChar char=""/>
              <a:tabLst>
                <a:tab pos="45720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Не распространяйте сплетни и слухи о других</a:t>
            </a:r>
            <a:endParaRPr lang="ru-RU" sz="2000" b="0" strike="noStrike" spc="-1" dirty="0">
              <a:latin typeface="Arial"/>
            </a:endParaRPr>
          </a:p>
          <a:p>
            <a:pPr marL="343080" indent="-342720">
              <a:lnSpc>
                <a:spcPct val="115000"/>
              </a:lnSpc>
              <a:buClr>
                <a:srgbClr val="000000"/>
              </a:buClr>
              <a:buFont typeface="Symbol"/>
              <a:buChar char=""/>
              <a:tabLst>
                <a:tab pos="45720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Не игнорируйте человека, особенно если его травят</a:t>
            </a:r>
            <a:endParaRPr lang="ru-RU" sz="2000" b="0" strike="noStrike" spc="-1" dirty="0">
              <a:latin typeface="Arial"/>
            </a:endParaRPr>
          </a:p>
          <a:p>
            <a:pPr marL="343080" indent="-342720">
              <a:lnSpc>
                <a:spcPct val="115000"/>
              </a:lnSpc>
              <a:buClr>
                <a:srgbClr val="000000"/>
              </a:buClr>
              <a:buFont typeface="Symbol"/>
              <a:buChar char=""/>
              <a:tabLst>
                <a:tab pos="45720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Не распространяйте в интернете информацию о человеке без его согласия</a:t>
            </a:r>
            <a:endParaRPr lang="ru-RU" sz="2000" b="0" strike="noStrike" spc="-1" dirty="0">
              <a:latin typeface="Arial"/>
            </a:endParaRPr>
          </a:p>
          <a:p>
            <a:pPr algn="ctr">
              <a:lnSpc>
                <a:spcPct val="115000"/>
              </a:lnSpc>
              <a:tabLst>
                <a:tab pos="45720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В ситуации травли:</a:t>
            </a:r>
            <a:endParaRPr lang="ru-RU" sz="2000" b="0" strike="noStrike" spc="-1" dirty="0">
              <a:latin typeface="Arial"/>
            </a:endParaRPr>
          </a:p>
          <a:p>
            <a:pPr marL="343080" indent="-342720">
              <a:lnSpc>
                <a:spcPct val="115000"/>
              </a:lnSpc>
              <a:buClr>
                <a:srgbClr val="000000"/>
              </a:buClr>
              <a:buFont typeface="Symbol"/>
              <a:buChar char=""/>
              <a:tabLst>
                <a:tab pos="45720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Если ваши друзья, начинают сплетничать, дайте понять, что вы осуждаете это</a:t>
            </a:r>
            <a:endParaRPr lang="ru-RU" sz="2000" b="0" strike="noStrike" spc="-1" dirty="0">
              <a:latin typeface="Arial"/>
            </a:endParaRPr>
          </a:p>
          <a:p>
            <a:pPr marL="343080" indent="-342720">
              <a:lnSpc>
                <a:spcPct val="115000"/>
              </a:lnSpc>
              <a:buClr>
                <a:srgbClr val="000000"/>
              </a:buClr>
              <a:buFont typeface="Symbol"/>
              <a:buChar char=""/>
              <a:tabLst>
                <a:tab pos="45720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Если в вашем коллективе кого-то травят, не молчите. Скажите о недопустимости таких действий</a:t>
            </a:r>
            <a:endParaRPr lang="ru-RU" sz="2000" b="0" strike="noStrike" spc="-1" dirty="0">
              <a:latin typeface="Arial"/>
            </a:endParaRPr>
          </a:p>
          <a:p>
            <a:pPr marL="343080" indent="-342720">
              <a:lnSpc>
                <a:spcPct val="115000"/>
              </a:lnSpc>
              <a:buClr>
                <a:srgbClr val="000000"/>
              </a:buClr>
              <a:buFont typeface="Symbol"/>
              <a:buChar char=""/>
              <a:tabLst>
                <a:tab pos="45720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Если вы видите, как кого-то травят, и боитесь за этого человека, сообщите классному руководителю или школьному психологу</a:t>
            </a:r>
            <a:endParaRPr lang="ru-RU" sz="2000" b="0" strike="noStrike" spc="-1" dirty="0">
              <a:latin typeface="Arial"/>
            </a:endParaRPr>
          </a:p>
        </p:txBody>
      </p:sp>
    </p:spTree>
  </p:cSld>
  <p:clrMapOvr>
    <a:masterClrMapping/>
  </p:clrMapOvr>
  <p:transition>
    <p:wipe dir="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TextShape 1"/>
          <p:cNvSpPr txBox="1"/>
          <p:nvPr/>
        </p:nvSpPr>
        <p:spPr>
          <a:xfrm>
            <a:off x="457200" y="338400"/>
            <a:ext cx="8229240" cy="10022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должен знать каждый:</a:t>
            </a:r>
            <a:endParaRPr lang="ru-RU" sz="3600" b="1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0" name="CustomShape 2"/>
          <p:cNvSpPr/>
          <p:nvPr/>
        </p:nvSpPr>
        <p:spPr>
          <a:xfrm>
            <a:off x="755640" y="1340640"/>
            <a:ext cx="7992360" cy="38236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15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Arial"/>
                <a:ea typeface="Times New Roman"/>
              </a:rPr>
              <a:t> </a:t>
            </a:r>
            <a:endParaRPr lang="ru-RU" sz="2400" b="0" strike="noStrike" spc="-1" dirty="0">
              <a:latin typeface="Arial"/>
            </a:endParaRPr>
          </a:p>
        </p:txBody>
      </p:sp>
      <p:pic>
        <p:nvPicPr>
          <p:cNvPr id="261" name="Picture 2" descr="https://www.womanhit.ru/media/articleimage2/2019/12/1_JVuhQZr.png"/>
          <p:cNvPicPr/>
          <p:nvPr/>
        </p:nvPicPr>
        <p:blipFill>
          <a:blip r:embed="rId2"/>
          <a:stretch/>
        </p:blipFill>
        <p:spPr>
          <a:xfrm>
            <a:off x="457200" y="4042655"/>
            <a:ext cx="3364523" cy="2476945"/>
          </a:xfrm>
          <a:prstGeom prst="rect">
            <a:avLst/>
          </a:prstGeom>
          <a:ln>
            <a:noFill/>
          </a:ln>
        </p:spPr>
      </p:pic>
      <p:pic>
        <p:nvPicPr>
          <p:cNvPr id="262" name="Picture 4" descr="https://womo.ua/wp-content/uploads/2017/09/bulling-1-670x351.jpg"/>
          <p:cNvPicPr/>
          <p:nvPr/>
        </p:nvPicPr>
        <p:blipFill>
          <a:blip r:embed="rId3"/>
          <a:stretch/>
        </p:blipFill>
        <p:spPr>
          <a:xfrm>
            <a:off x="4971392" y="4105716"/>
            <a:ext cx="3364523" cy="2413884"/>
          </a:xfrm>
          <a:prstGeom prst="rect">
            <a:avLst/>
          </a:prstGeom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9F4882-FCB4-4408-9DCA-E0B5433C8191}"/>
              </a:ext>
            </a:extLst>
          </p:cNvPr>
          <p:cNvSpPr txBox="1"/>
          <p:nvPr/>
        </p:nvSpPr>
        <p:spPr>
          <a:xfrm>
            <a:off x="294290" y="1277504"/>
            <a:ext cx="866971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•Применение физического насилия над детьми также уголовно наказуемо, как и над взрослыми;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•Оскорбления несовершеннолетнего ребенка другим несовершеннолетним влечет наказания по статье 5.61 Административного кодекса РФ, которая предусматривает штраф в размере от 3000 до 5000 рублей;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•Уголовная ответственность наступает с 14 лет</a:t>
            </a:r>
          </a:p>
        </p:txBody>
      </p:sp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3ABF8F-C17E-454A-97F1-25E7443BA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Юридическая ответственность детей за участии в </a:t>
            </a:r>
            <a:r>
              <a:rPr kumimoji="0" lang="ru-RU" sz="3600" b="1" i="0" u="none" strike="noStrike" kern="1200" cap="none" spc="0" normalizeH="0" baseline="0" noProof="0" dirty="0" err="1">
                <a:ln>
                  <a:noFill/>
                </a:ln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буллинге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64AABE6B-4AC1-4C0F-8416-1B39FF975F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9761069"/>
              </p:ext>
            </p:extLst>
          </p:nvPr>
        </p:nvGraphicFramePr>
        <p:xfrm>
          <a:off x="199697" y="1360651"/>
          <a:ext cx="8729841" cy="5268913"/>
        </p:xfrm>
        <a:graphic>
          <a:graphicData uri="http://schemas.openxmlformats.org/drawingml/2006/table">
            <a:tbl>
              <a:tblPr/>
              <a:tblGrid>
                <a:gridCol w="1084492">
                  <a:extLst>
                    <a:ext uri="{9D8B030D-6E8A-4147-A177-3AD203B41FA5}">
                      <a16:colId xmlns:a16="http://schemas.microsoft.com/office/drawing/2014/main" val="3492584656"/>
                    </a:ext>
                  </a:extLst>
                </a:gridCol>
                <a:gridCol w="2307525">
                  <a:extLst>
                    <a:ext uri="{9D8B030D-6E8A-4147-A177-3AD203B41FA5}">
                      <a16:colId xmlns:a16="http://schemas.microsoft.com/office/drawing/2014/main" val="1187406655"/>
                    </a:ext>
                  </a:extLst>
                </a:gridCol>
                <a:gridCol w="2789067">
                  <a:extLst>
                    <a:ext uri="{9D8B030D-6E8A-4147-A177-3AD203B41FA5}">
                      <a16:colId xmlns:a16="http://schemas.microsoft.com/office/drawing/2014/main" val="738039468"/>
                    </a:ext>
                  </a:extLst>
                </a:gridCol>
                <a:gridCol w="2548757">
                  <a:extLst>
                    <a:ext uri="{9D8B030D-6E8A-4147-A177-3AD203B41FA5}">
                      <a16:colId xmlns:a16="http://schemas.microsoft.com/office/drawing/2014/main" val="741745868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Воз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раст</a:t>
                      </a:r>
                      <a:endParaRPr lang="ru-RU" sz="2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Вид </a:t>
                      </a:r>
                      <a:r>
                        <a:rPr lang="ru-RU" sz="22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ответст-венности</a:t>
                      </a:r>
                      <a:endParaRPr lang="ru-RU" sz="2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Правовая норма</a:t>
                      </a:r>
                      <a:endParaRPr lang="ru-RU" sz="2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Санкции </a:t>
                      </a:r>
                      <a:endParaRPr lang="ru-RU" sz="2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2046225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До 14 лет</a:t>
                      </a:r>
                      <a:endParaRPr lang="ru-RU" sz="2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Административ-ная</a:t>
                      </a:r>
                      <a:r>
                        <a:rPr lang="ru-RU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:</a:t>
                      </a:r>
                      <a:endParaRPr lang="ru-RU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ответственность несут родители и государственные учреждения, где находится ребенок</a:t>
                      </a:r>
                      <a:endParaRPr lang="ru-RU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Ст. 5.35 </a:t>
                      </a:r>
                      <a:r>
                        <a:rPr lang="ru-RU" sz="20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КоАП</a:t>
                      </a:r>
                      <a:r>
                        <a:rPr lang="ru-RU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РФ</a:t>
                      </a:r>
                      <a:endParaRPr lang="ru-RU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Неисполнение </a:t>
                      </a:r>
                      <a:r>
                        <a:rPr lang="ru-RU" sz="20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роди-телями</a:t>
                      </a: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или иными </a:t>
                      </a:r>
                      <a:r>
                        <a:rPr lang="ru-RU" sz="20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за-конными</a:t>
                      </a: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представи-телями</a:t>
                      </a: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обязанностей по содержанию и </a:t>
                      </a:r>
                      <a:r>
                        <a:rPr lang="ru-RU" sz="20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вос-питанию</a:t>
                      </a: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несовер-шеннолетних</a:t>
                      </a:r>
                      <a:endParaRPr lang="ru-RU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Ст.5.61. </a:t>
                      </a:r>
                      <a:r>
                        <a:rPr lang="ru-RU" sz="20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КоАП</a:t>
                      </a:r>
                      <a:r>
                        <a:rPr lang="ru-RU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РФ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Оскорбление </a:t>
                      </a:r>
                      <a:r>
                        <a:rPr lang="ru-RU" sz="2000" kern="12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несо-вершеннолетнего</a:t>
                      </a:r>
                      <a:r>
                        <a:rPr lang="ru-RU" sz="200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ребенка другим </a:t>
                      </a:r>
                      <a:r>
                        <a:rPr lang="ru-RU" sz="2000" kern="12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несо-вершеннолетним</a:t>
                      </a:r>
                      <a:r>
                        <a:rPr lang="ru-RU" sz="200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Предупреждение или наложение </a:t>
                      </a:r>
                      <a:r>
                        <a:rPr lang="ru-RU" sz="20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административно-го</a:t>
                      </a: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штрафа в размере от </a:t>
                      </a:r>
                      <a:r>
                        <a:rPr lang="ru-RU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 до 500 рублей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Штраф от</a:t>
                      </a:r>
                      <a:r>
                        <a:rPr lang="ru-RU" sz="20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3000 до 5000 рублей</a:t>
                      </a:r>
                      <a:endParaRPr lang="ru-RU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3961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15269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941F9645-DD2D-44E0-B9F4-C231911BFD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7200981"/>
              </p:ext>
            </p:extLst>
          </p:nvPr>
        </p:nvGraphicFramePr>
        <p:xfrm>
          <a:off x="321439" y="301680"/>
          <a:ext cx="8501122" cy="5552060"/>
        </p:xfrm>
        <a:graphic>
          <a:graphicData uri="http://schemas.openxmlformats.org/drawingml/2006/table">
            <a:tbl>
              <a:tblPr/>
              <a:tblGrid>
                <a:gridCol w="977927">
                  <a:extLst>
                    <a:ext uri="{9D8B030D-6E8A-4147-A177-3AD203B41FA5}">
                      <a16:colId xmlns:a16="http://schemas.microsoft.com/office/drawing/2014/main" val="3885952182"/>
                    </a:ext>
                  </a:extLst>
                </a:gridCol>
                <a:gridCol w="1700047">
                  <a:extLst>
                    <a:ext uri="{9D8B030D-6E8A-4147-A177-3AD203B41FA5}">
                      <a16:colId xmlns:a16="http://schemas.microsoft.com/office/drawing/2014/main" val="1415337642"/>
                    </a:ext>
                  </a:extLst>
                </a:gridCol>
                <a:gridCol w="3322818">
                  <a:extLst>
                    <a:ext uri="{9D8B030D-6E8A-4147-A177-3AD203B41FA5}">
                      <a16:colId xmlns:a16="http://schemas.microsoft.com/office/drawing/2014/main" val="3336672704"/>
                    </a:ext>
                  </a:extLst>
                </a:gridCol>
                <a:gridCol w="2500330">
                  <a:extLst>
                    <a:ext uri="{9D8B030D-6E8A-4147-A177-3AD203B41FA5}">
                      <a16:colId xmlns:a16="http://schemas.microsoft.com/office/drawing/2014/main" val="574946186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Возраст</a:t>
                      </a:r>
                      <a:endParaRPr lang="ru-RU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Вид </a:t>
                      </a:r>
                      <a:r>
                        <a:rPr lang="ru-RU" sz="20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ответст-венности</a:t>
                      </a:r>
                      <a:endParaRPr lang="ru-RU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Правовая норма</a:t>
                      </a:r>
                      <a:endParaRPr lang="ru-RU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Санкции </a:t>
                      </a:r>
                      <a:endParaRPr lang="ru-RU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522320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14 лет</a:t>
                      </a:r>
                      <a:endParaRPr lang="ru-RU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Личная уголовная </a:t>
                      </a:r>
                      <a:r>
                        <a:rPr lang="ru-RU" sz="20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ответствен-ность</a:t>
                      </a: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Ст.111. </a:t>
                      </a: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Умышленное</a:t>
                      </a:r>
                      <a:r>
                        <a:rPr lang="ru-RU" sz="20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при-чинение</a:t>
                      </a: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тяжкого вреда здоровью (включая </a:t>
                      </a:r>
                      <a:r>
                        <a:rPr lang="ru-RU" sz="20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психи-ческое</a:t>
                      </a: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расстройство)</a:t>
                      </a:r>
                      <a:endParaRPr lang="ru-RU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Ст.112</a:t>
                      </a: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. Умышленное </a:t>
                      </a:r>
                      <a:r>
                        <a:rPr lang="ru-RU" sz="20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при-чинение</a:t>
                      </a: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вреда здоровью средней тяжести.</a:t>
                      </a:r>
                      <a:endParaRPr lang="ru-RU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Ст. 158. </a:t>
                      </a: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Кража</a:t>
                      </a:r>
                      <a:endParaRPr lang="ru-RU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Ст. 163.</a:t>
                      </a: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Вымогательство</a:t>
                      </a:r>
                      <a:endParaRPr lang="ru-RU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Ст.167 ч.2.</a:t>
                      </a: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Умышленное уничтожение или </a:t>
                      </a:r>
                      <a:r>
                        <a:rPr lang="ru-RU" sz="20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повреж-дение</a:t>
                      </a: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имущества при отягощающих </a:t>
                      </a:r>
                      <a:r>
                        <a:rPr lang="ru-RU" sz="20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обстоя-тельствах</a:t>
                      </a:r>
                      <a:endParaRPr lang="ru-RU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Ст.111-112.</a:t>
                      </a: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ограни-чение</a:t>
                      </a: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свободы до 3 лет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Ст.158.</a:t>
                      </a: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Штраф до 80 тыс. руб., либо ограничение свободы до 2 лет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Ст. 163</a:t>
                      </a: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20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ограниче-ние</a:t>
                      </a: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свободы до 4 лет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85256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40062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465C5EB8-629D-46F1-A5D0-81139CD954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4170122"/>
              </p:ext>
            </p:extLst>
          </p:nvPr>
        </p:nvGraphicFramePr>
        <p:xfrm>
          <a:off x="285720" y="184466"/>
          <a:ext cx="8572560" cy="6205823"/>
        </p:xfrm>
        <a:graphic>
          <a:graphicData uri="http://schemas.openxmlformats.org/drawingml/2006/table">
            <a:tbl>
              <a:tblPr/>
              <a:tblGrid>
                <a:gridCol w="986144">
                  <a:extLst>
                    <a:ext uri="{9D8B030D-6E8A-4147-A177-3AD203B41FA5}">
                      <a16:colId xmlns:a16="http://schemas.microsoft.com/office/drawing/2014/main" val="1796107240"/>
                    </a:ext>
                  </a:extLst>
                </a:gridCol>
                <a:gridCol w="1714333">
                  <a:extLst>
                    <a:ext uri="{9D8B030D-6E8A-4147-A177-3AD203B41FA5}">
                      <a16:colId xmlns:a16="http://schemas.microsoft.com/office/drawing/2014/main" val="1704611393"/>
                    </a:ext>
                  </a:extLst>
                </a:gridCol>
                <a:gridCol w="3728943">
                  <a:extLst>
                    <a:ext uri="{9D8B030D-6E8A-4147-A177-3AD203B41FA5}">
                      <a16:colId xmlns:a16="http://schemas.microsoft.com/office/drawing/2014/main" val="3926960603"/>
                    </a:ext>
                  </a:extLst>
                </a:gridCol>
                <a:gridCol w="2143140">
                  <a:extLst>
                    <a:ext uri="{9D8B030D-6E8A-4147-A177-3AD203B41FA5}">
                      <a16:colId xmlns:a16="http://schemas.microsoft.com/office/drawing/2014/main" val="159428085"/>
                    </a:ext>
                  </a:extLst>
                </a:gridCol>
              </a:tblGrid>
              <a:tr h="8608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Возраст</a:t>
                      </a:r>
                      <a:endParaRPr lang="ru-RU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Вид ответст-венности</a:t>
                      </a:r>
                      <a:endParaRPr lang="ru-RU" sz="20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Правовая норма</a:t>
                      </a:r>
                      <a:endParaRPr lang="ru-RU" sz="20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Санкции </a:t>
                      </a:r>
                      <a:endParaRPr lang="ru-RU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0716891"/>
                  </a:ext>
                </a:extLst>
              </a:tr>
              <a:tr h="53449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16лет</a:t>
                      </a:r>
                      <a:endParaRPr lang="ru-RU" sz="2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Личная уголовная </a:t>
                      </a:r>
                      <a:r>
                        <a:rPr lang="ru-RU" sz="20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ответствен-ность</a:t>
                      </a: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в полной мере</a:t>
                      </a:r>
                      <a:endParaRPr lang="ru-RU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Ст.110.</a:t>
                      </a: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Доведение до самоубийства или покушения на самоубийство путем угроз, жестокого обращения или систематического унижения человеческого достоинства </a:t>
                      </a:r>
                      <a:r>
                        <a:rPr lang="ru-RU" sz="20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по-терпевшего</a:t>
                      </a: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.</a:t>
                      </a:r>
                      <a:endParaRPr lang="ru-RU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Ст.282</a:t>
                      </a: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. Возбуждение ненависти либо вражды, а равно унижения человеческого достоинства.</a:t>
                      </a:r>
                      <a:endParaRPr lang="ru-RU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Ст. 116. </a:t>
                      </a: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Побои</a:t>
                      </a:r>
                      <a:endParaRPr lang="ru-RU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Ст. 128.1</a:t>
                      </a: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Клевета</a:t>
                      </a:r>
                      <a:endParaRPr lang="ru-RU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Ст.110</a:t>
                      </a: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лишение свободы от 8 до 15 лет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Ст.282.</a:t>
                      </a: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штраф от 300 до 600 тыс. рублей…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Ст.116.</a:t>
                      </a: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лишение свободы до 2 лет…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Ст.128.1.</a:t>
                      </a: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штраф до 500 тысяч рублей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08990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48686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0552275-6E84-4B89-9174-FAB90C291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159" y="459990"/>
            <a:ext cx="7367750" cy="49423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9E808D-E938-4550-B42D-7A9A4E384638}"/>
              </a:ext>
            </a:extLst>
          </p:cNvPr>
          <p:cNvSpPr txBox="1"/>
          <p:nvPr/>
        </p:nvSpPr>
        <p:spPr>
          <a:xfrm>
            <a:off x="735725" y="5402317"/>
            <a:ext cx="840827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rgbClr val="F14124">
                          <a:shade val="50000"/>
                          <a:satMod val="190000"/>
                        </a:srgbClr>
                      </a:gs>
                      <a:gs pos="0">
                        <a:srgbClr val="F14124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Те, кому ты важен, всегда будут на твоей стороне.</a:t>
            </a:r>
          </a:p>
        </p:txBody>
      </p:sp>
    </p:spTree>
    <p:extLst>
      <p:ext uri="{BB962C8B-B14F-4D97-AF65-F5344CB8AC3E}">
        <p14:creationId xmlns:p14="http://schemas.microsoft.com/office/powerpoint/2010/main" val="16190729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Picture 2" descr="https://myslide.ru/documents_2/44459bd8ef71dc5f1c741200795dbb00/img16.jpg"/>
          <p:cNvPicPr/>
          <p:nvPr/>
        </p:nvPicPr>
        <p:blipFill>
          <a:blip r:embed="rId2"/>
          <a:stretch/>
        </p:blipFill>
        <p:spPr>
          <a:xfrm>
            <a:off x="467640" y="836640"/>
            <a:ext cx="8123760" cy="5714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09E43FC-7C29-46B2-89D0-01CF6E65BAD2}"/>
              </a:ext>
            </a:extLst>
          </p:cNvPr>
          <p:cNvSpPr txBox="1"/>
          <p:nvPr/>
        </p:nvSpPr>
        <p:spPr>
          <a:xfrm>
            <a:off x="304799" y="578070"/>
            <a:ext cx="861848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Источники: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hlinkClick r:id="rId2"/>
              </a:rPr>
              <a:t>https://news.rambler.ru/sociology/43085636-statistika-dnya-52-podrostkov-stalkivayutsya-s-travley-v-shkolah/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http://www.consultant.ru/document/cons_doc_LAW_34661/8c909d7721021e06a0cd78ded36d20014e532670/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http://www.consultant.ru/document/cons_doc_law_10699/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https://rebenok.by/articles/stature/psycho/26316-travlya-v-shkole.html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https://manshuq.com/life-bullying-stories-04-2019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81F87B0-FAD8-414F-A32A-8FF280A7D3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12840" y="3820896"/>
            <a:ext cx="3231160" cy="323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1279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TextShape 1"/>
          <p:cNvSpPr txBox="1"/>
          <p:nvPr/>
        </p:nvSpPr>
        <p:spPr>
          <a:xfrm>
            <a:off x="685800" y="1600200"/>
            <a:ext cx="7772040" cy="1779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ndara"/>
            </a:endParaRPr>
          </a:p>
        </p:txBody>
      </p:sp>
      <p:sp>
        <p:nvSpPr>
          <p:cNvPr id="218" name="TextShape 2"/>
          <p:cNvSpPr txBox="1"/>
          <p:nvPr/>
        </p:nvSpPr>
        <p:spPr>
          <a:xfrm>
            <a:off x="1371600" y="3556080"/>
            <a:ext cx="6400440" cy="14727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  <p:pic>
        <p:nvPicPr>
          <p:cNvPr id="219" name="Рисунок 3" descr="nebesnyy_gradient_2560x1600.jpg"/>
          <p:cNvPicPr/>
          <p:nvPr/>
        </p:nvPicPr>
        <p:blipFill>
          <a:blip r:embed="rId3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220" name="CustomShape 3"/>
          <p:cNvSpPr/>
          <p:nvPr/>
        </p:nvSpPr>
        <p:spPr>
          <a:xfrm>
            <a:off x="642960" y="142920"/>
            <a:ext cx="7929360" cy="3382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</a:rPr>
              <a:t>Термин «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</a:rPr>
              <a:t>буллинг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</a:rPr>
              <a:t>» в  переводе с английского  означает хулиганство. Буллинг – это многократное негативное психологическое давление на человека. Это происходит не только в школах, но и на работе. В результате человек, на которого направлено негативное воздействие, начинает испытывать постоянный стресс. И как результат – вынужден менять место учебы или работы. Школьный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</a:rPr>
              <a:t>буллинг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</a:rPr>
              <a:t> отличается своей жестокостью, непримиримостью. </a:t>
            </a:r>
            <a:endParaRPr lang="ru-RU" sz="2400" b="0" strike="noStrike" spc="-1" dirty="0">
              <a:latin typeface="Arial"/>
            </a:endParaRPr>
          </a:p>
        </p:txBody>
      </p:sp>
      <p:pic>
        <p:nvPicPr>
          <p:cNvPr id="221" name="Picture 2" descr="Что такое буллинг в школе, на работе? Почему возникает буллинг и как его распознать? Можно ли бороться с буллингом и как это сделать?"/>
          <p:cNvPicPr/>
          <p:nvPr/>
        </p:nvPicPr>
        <p:blipFill>
          <a:blip r:embed="rId4"/>
          <a:stretch/>
        </p:blipFill>
        <p:spPr>
          <a:xfrm>
            <a:off x="4677103" y="3556080"/>
            <a:ext cx="4047994" cy="2937960"/>
          </a:xfrm>
          <a:prstGeom prst="rect">
            <a:avLst/>
          </a:prstGeom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6754692-B155-4EB5-B389-F4B9A3F34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631" y="3556079"/>
            <a:ext cx="3748130" cy="2937959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4317584-8030-42F7-A337-EDACE9B9E3D7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457200" y="1604519"/>
            <a:ext cx="8229240" cy="45755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90000" dir="5400000" sy="-100000" algn="bl" rotWithShape="0"/>
          </a:effectLst>
          <a:scene3d>
            <a:camera prst="perspectiveContrastingRightFacing"/>
            <a:lightRig rig="threePt" dir="t"/>
          </a:scene3d>
        </p:spPr>
        <p:txBody>
          <a:bodyPr/>
          <a:lstStyle/>
          <a:p>
            <a:pPr marL="0" indent="0" algn="ctr">
              <a:buNone/>
            </a:pPr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7120222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9D491B-355D-4E83-BFB9-8FFC3495E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ru-RU" b="1" i="0" u="none" strike="noStrike" kern="1200" cap="none" spc="0" normalizeH="0" baseline="0" noProof="0" dirty="0">
                <a:ln w="3175" cmpd="sng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Школьный </a:t>
            </a:r>
            <a:r>
              <a:rPr kumimoji="0" lang="ru-RU" b="1" i="0" u="none" strike="noStrike" kern="1200" cap="none" spc="0" normalizeH="0" baseline="0" noProof="0" dirty="0" err="1">
                <a:ln w="3175" cmpd="sng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буллинг</a:t>
            </a:r>
            <a:r>
              <a:rPr kumimoji="0" lang="ru-RU" b="1" i="0" u="none" strike="noStrike" kern="1200" cap="none" spc="0" normalizeH="0" baseline="0" noProof="0" dirty="0">
                <a:ln w="3175" cmpd="sng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– это что?</a:t>
            </a:r>
            <a:br>
              <a:rPr kumimoji="0" lang="ru-RU" b="1" i="0" u="none" strike="noStrike" kern="1200" cap="none" spc="0" normalizeH="0" baseline="0" noProof="0" dirty="0">
                <a:ln w="3175" cmpd="sng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DF5905-D68A-46C2-B7AC-5C5794CCD61A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337457" y="1197429"/>
            <a:ext cx="8348983" cy="223157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Практически в каждом классе есть ученики, которые становятся объектами насмешек и открытых издевательств. Школьная травля является чем- то уходящим- приходящим: боль и унижения часто продолжаются по несколько лет, а то и до окончание школы. В группе риска может оказаться практический любой.</a:t>
            </a: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A499569-2BC7-4F59-866A-EE3C6A92CF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3807" y="3271344"/>
            <a:ext cx="4803228" cy="320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658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50AD97-89B3-4A58-B22D-BC6D3C13B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причины </a:t>
            </a:r>
            <a:r>
              <a:rPr lang="ru-RU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буллинга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школе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49E2157-FAB4-4C4D-9613-305C3F0FA6C9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457200" y="1699113"/>
            <a:ext cx="4545724" cy="3977280"/>
          </a:xfrm>
        </p:spPr>
        <p:txBody>
          <a:bodyPr/>
          <a:lstStyle/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Семья и окружение.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поведения школьники берут от своих родителей и общества. Бесконечные бандитские сериалы по телевидению, дворовая этика, неуважительное отношение к слабым и больным со стороны взрослых учат детей определенным способам поведения. Важную роль в формировании личности играют и компьютерные игры, в которых ребенок может безнаказанно убивать и бить.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9B6E6D-4F7F-40D4-B882-74C813CD90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90919">
            <a:off x="5822730" y="1356166"/>
            <a:ext cx="2764221" cy="241043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473EB66-BBE2-4D15-AEDA-CA1C69A300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76026">
            <a:off x="5157041" y="3940800"/>
            <a:ext cx="3293264" cy="2354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1891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43598F-39DB-4D96-B7F0-8E92B28ED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061214"/>
          </a:xfrm>
        </p:spPr>
        <p:txBody>
          <a:bodyPr/>
          <a:lstStyle/>
          <a:p>
            <a:pPr algn="ctr"/>
            <a:r>
              <a:rPr kumimoji="0" lang="ru-RU" sz="3600" b="1" i="0" u="none" strike="noStrike" kern="1200" cap="all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статистики: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50D7C9B-443D-4D04-8318-FC10277271D2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3899338" y="1030014"/>
            <a:ext cx="4950372" cy="5286703"/>
          </a:xfrm>
        </p:spPr>
        <p:txBody>
          <a:bodyPr/>
          <a:lstStyle/>
          <a:p>
            <a:pPr marL="0" indent="0">
              <a:buNone/>
            </a:pPr>
            <a:r>
              <a:rPr kumimoji="0" lang="ru-RU" sz="200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По статистике 45% школьников становятся объектами травли или, так называемого, </a:t>
            </a:r>
            <a:r>
              <a:rPr kumimoji="0" lang="ru-RU" sz="2000" i="0" u="none" strike="noStrike" kern="1200" cap="all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буллинга</a:t>
            </a:r>
            <a:r>
              <a:rPr kumimoji="0" lang="ru-RU" sz="200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а 20% принимают непосредственное участие в деструктивных действиях.</a:t>
            </a:r>
          </a:p>
          <a:p>
            <a:pPr marL="0" indent="0">
              <a:buNone/>
            </a:pPr>
            <a:r>
              <a:rPr kumimoji="0" lang="ru-RU" sz="200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10% детей регулярно, то есть раз в неделю и чаще, и 55% эпизодически подвергаются разным видам жестокого обращения со стороны одноклассников</a:t>
            </a:r>
          </a:p>
          <a:p>
            <a:pPr marL="0" indent="0">
              <a:buNone/>
            </a:pPr>
            <a:r>
              <a:rPr kumimoji="0" lang="ru-RU" sz="200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26% родителей считают, что их дети являются жертвами такого насилия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AF90A6E-212A-4164-8BA2-BF565E19F2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527" y="1589689"/>
            <a:ext cx="3191485" cy="367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2683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TextShape 1"/>
          <p:cNvSpPr txBox="1"/>
          <p:nvPr/>
        </p:nvSpPr>
        <p:spPr>
          <a:xfrm>
            <a:off x="241738" y="261000"/>
            <a:ext cx="8444702" cy="56880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600" b="0" strike="noStrike" spc="-1" dirty="0">
                <a:solidFill>
                  <a:srgbClr val="000000"/>
                </a:solidFill>
                <a:latin typeface="Times New Roman"/>
              </a:rPr>
              <a:t>            </a:t>
            </a:r>
            <a:r>
              <a:rPr lang="ru-RU" sz="3600" b="1" strike="noStrike" spc="-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Типы </a:t>
            </a:r>
            <a:r>
              <a:rPr lang="ru-RU" sz="3600" b="1" strike="noStrike" spc="-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буллинга</a:t>
            </a:r>
            <a:r>
              <a:rPr lang="ru-RU" sz="3600" b="1" strike="noStrike" spc="-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Физическая агрессия</a:t>
            </a:r>
            <a:b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Словестный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буллинг</a:t>
            </a:r>
            <a:b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Запугивание</a:t>
            </a:r>
            <a:b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Изоляция</a:t>
            </a:r>
            <a:b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Вымогательство </a:t>
            </a:r>
            <a:b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Повреждение имущества</a:t>
            </a:r>
          </a:p>
        </p:txBody>
      </p:sp>
      <p:pic>
        <p:nvPicPr>
          <p:cNvPr id="223" name="Picture 3" descr="C:\Users\user\Desktop\11.jpg"/>
          <p:cNvPicPr/>
          <p:nvPr/>
        </p:nvPicPr>
        <p:blipFill>
          <a:blip r:embed="rId3"/>
          <a:stretch/>
        </p:blipFill>
        <p:spPr>
          <a:xfrm rot="550200">
            <a:off x="5148000" y="1484280"/>
            <a:ext cx="3816000" cy="2808000"/>
          </a:xfrm>
          <a:prstGeom prst="rect">
            <a:avLst/>
          </a:prstGeom>
          <a:ln>
            <a:noFill/>
          </a:ln>
        </p:spPr>
      </p:pic>
      <p:pic>
        <p:nvPicPr>
          <p:cNvPr id="224" name="Picture 5" descr="https://korolevriamo.ru/files/image/09/05/81/gallery!8tn.jpg"/>
          <p:cNvPicPr/>
          <p:nvPr/>
        </p:nvPicPr>
        <p:blipFill>
          <a:blip r:embed="rId4"/>
          <a:stretch/>
        </p:blipFill>
        <p:spPr>
          <a:xfrm>
            <a:off x="5652000" y="4941000"/>
            <a:ext cx="2706840" cy="1656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3553C3-8F36-4ED6-98D3-15F336251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 агрессия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C2976D4-A3B8-4EAA-BBA4-7AC2A3D17508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546538" y="1030014"/>
            <a:ext cx="8139902" cy="4551785"/>
          </a:xfrm>
        </p:spPr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Calibri" pitchFamily="34" charset="0"/>
                <a:cs typeface="Arial" pitchFamily="34" charset="0"/>
              </a:rPr>
              <a:t>Проявления: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Calibri" pitchFamily="34" charset="0"/>
                <a:cs typeface="Arial" pitchFamily="34" charset="0"/>
              </a:rPr>
              <a:t> толкание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Calibri" pitchFamily="34" charset="0"/>
                <a:cs typeface="Arial" pitchFamily="34" charset="0"/>
              </a:rPr>
              <a:t> пинки и удары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Calibri" pitchFamily="34" charset="0"/>
                <a:cs typeface="Arial" pitchFamily="34" charset="0"/>
              </a:rPr>
              <a:t> жесткое физическое насилие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ru-RU" sz="2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Calibri" pitchFamily="34" charset="0"/>
                <a:cs typeface="Arial" pitchFamily="34" charset="0"/>
              </a:rPr>
              <a:t>Особенности: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Calibri" pitchFamily="34" charset="0"/>
                <a:cs typeface="Arial" pitchFamily="34" charset="0"/>
              </a:rPr>
              <a:t>чаще среди мальчиков, чем среди девочек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3600" b="1" i="0" u="none" strike="noStrike" kern="1200" dirty="0">
                <a:solidFill>
                  <a:srgbClr val="FFFFFF"/>
                </a:solidFill>
                <a:effectLst/>
                <a:latin typeface="Trebuchet MS" panose="020B0603020202020204" pitchFamily="34" charset="0"/>
              </a:rPr>
              <a:t>Особенности:</a:t>
            </a:r>
            <a:endParaRPr lang="ru-RU" sz="1600" b="0" i="0" u="none" strike="noStrike" dirty="0"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1AC12B7-BD51-4512-986F-5F4924F90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2923" y="4201491"/>
            <a:ext cx="3410967" cy="243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8782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AF1A8A-53CF-4AA3-B570-1EC27E5C8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3283" y="567559"/>
            <a:ext cx="7199586" cy="705449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Словесный </a:t>
            </a:r>
            <a:r>
              <a:rPr kumimoji="0" lang="ru-RU" sz="3600" b="1" i="0" u="none" strike="noStrike" kern="1200" cap="none" spc="0" normalizeH="0" baseline="0" noProof="0" dirty="0" err="1">
                <a:ln>
                  <a:noFill/>
                </a:ln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буллинг</a:t>
            </a:r>
            <a:b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B4BB13-4697-4F7A-9B1B-DCA3F9E56C92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620109" y="-546538"/>
            <a:ext cx="4288221" cy="8103475"/>
          </a:xfrm>
        </p:spPr>
        <p:txBody>
          <a:bodyPr/>
          <a:lstStyle/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76B36E-835B-4E54-98F6-76644BC62213}"/>
              </a:ext>
            </a:extLst>
          </p:cNvPr>
          <p:cNvSpPr txBox="1"/>
          <p:nvPr/>
        </p:nvSpPr>
        <p:spPr>
          <a:xfrm>
            <a:off x="4650828" y="1120676"/>
            <a:ext cx="45720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направлен на жертвы, имеющие заметные отличия: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физической внешности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акценте или особенностях голоса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высокую или низкую успеваемость          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использование анонимных телефонных звонков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CC348D-1A29-4794-A04B-2938AC7AB9A4}"/>
              </a:ext>
            </a:extLst>
          </p:cNvPr>
          <p:cNvSpPr txBox="1"/>
          <p:nvPr/>
        </p:nvSpPr>
        <p:spPr>
          <a:xfrm>
            <a:off x="136634" y="1120676"/>
            <a:ext cx="4109545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Проявления: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обидное имя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насмешки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бесконечные замечания и оценки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высмеивание, унижения в присутствии других детей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намеки по поводу предполагаемой половой ориентации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4AE6CAF-6963-4137-A9DC-D45F41C0B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5396" y="4151586"/>
            <a:ext cx="3206135" cy="228468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B7F5841-7FC7-467E-9238-9169B66A4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1953" y="3798332"/>
            <a:ext cx="2643053" cy="263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1426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658</TotalTime>
  <Words>1552</Words>
  <Application>Microsoft Office PowerPoint</Application>
  <PresentationFormat>Экран (4:3)</PresentationFormat>
  <Paragraphs>178</Paragraphs>
  <Slides>30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30</vt:i4>
      </vt:variant>
    </vt:vector>
  </HeadingPairs>
  <TitlesOfParts>
    <vt:vector size="40" baseType="lpstr">
      <vt:lpstr>Arial</vt:lpstr>
      <vt:lpstr>Candara</vt:lpstr>
      <vt:lpstr>Impact</vt:lpstr>
      <vt:lpstr>Symbol</vt:lpstr>
      <vt:lpstr>Times New Roman</vt:lpstr>
      <vt:lpstr>Trebuchet MS</vt:lpstr>
      <vt:lpstr>Wingdings</vt:lpstr>
      <vt:lpstr>Office Theme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Школьный буллинг – это что? </vt:lpstr>
      <vt:lpstr>Основные причины буллинга в школе</vt:lpstr>
      <vt:lpstr>данные статистики:</vt:lpstr>
      <vt:lpstr>Презентация PowerPoint</vt:lpstr>
      <vt:lpstr>Физическая агрессия</vt:lpstr>
      <vt:lpstr>Словесный буллинг </vt:lpstr>
      <vt:lpstr>Кибербуллинг</vt:lpstr>
      <vt:lpstr>Презентация PowerPoint</vt:lpstr>
      <vt:lpstr>Запугивание</vt:lpstr>
      <vt:lpstr>Изоляция</vt:lpstr>
      <vt:lpstr>Вымогательства</vt:lpstr>
      <vt:lpstr>Презентация PowerPoint</vt:lpstr>
      <vt:lpstr>Агрессор буллинга в школе, характеристика буллера:</vt:lpstr>
      <vt:lpstr>Последствия буллинга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Юридическая ответственность детей за участии в буллинге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subject/>
  <dc:creator>Easy</dc:creator>
  <dc:description/>
  <cp:lastModifiedBy> </cp:lastModifiedBy>
  <cp:revision>67</cp:revision>
  <dcterms:created xsi:type="dcterms:W3CDTF">2017-01-09T05:23:56Z</dcterms:created>
  <dcterms:modified xsi:type="dcterms:W3CDTF">2024-01-23T09:59:32Z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5</vt:i4>
  </property>
  <property fmtid="{D5CDD505-2E9C-101B-9397-08002B2CF9AE}" pid="8" name="PresentationFormat">
    <vt:lpwstr>Экран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13</vt:i4>
  </property>
</Properties>
</file>