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124744"/>
            <a:ext cx="6912768" cy="2868168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«Контроль и оценка в условиях дистанционного обучения в начальной школе»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4293096"/>
            <a:ext cx="5114778" cy="1101248"/>
          </a:xfrm>
        </p:spPr>
        <p:txBody>
          <a:bodyPr>
            <a:no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Окатьева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Яна Сергеевна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читель начальных классов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МКОУ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Мироновская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СОШ структурное подразделение Воскресенская ООШ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Дистанционное обучение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— образовательный процесс с применением технологий, обеспечивающих связь обучающихся и преподавателей на расстоянии, без непосредственного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контакта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Педагогический контроль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контроль знаний и умений учеников, который осуществляется педагогом.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контроля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7776864" cy="54006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Текущий контроль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по литературному чтению может проходить в виде индивидуального или фронтального устного опроса: выборочное чтение по заданию в инструкции текста, пересказ содержания произведения (полно, кратко, выборочно), выразительное чтение наизусть или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листа.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Тематический контроль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проводится после изучения определённой темы и может проходить в письменной форме. Письменная работа может быть проведена в виде тестовых заданий, построенных с учётом предмета чтения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Комплексные работы относятся к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итоговому контролю.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Средства контроля: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электронная почта;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тестирующие программы;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мессенджеры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700808"/>
            <a:ext cx="7718269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20040"/>
            <a:ext cx="79928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Общими критериями оценивания результативности обучения чтению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являются: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7776864" cy="511256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индивидуальный прогресс в понимании содержания прочитанного;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индивидуальный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прогресс в навыках работы с текстом;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прочитать и понять инструкцию, содержащуюся в тексте задания, и следовать ей;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ориентировка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книге, в группе книг, в мире детских книг;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интерес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чтению художественной, познавательной и справочной литературы, расширение круга чтения.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Способы оценивания: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7920880" cy="5472608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ответы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обучающихся на вопросы по содержанию, структуре, языковому оформлению и жанровой принадлежности литературных произведений;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выполнение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заданий по составлению плана пересказа, собственного высказывания;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выполнение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задания по ориентировке в книгах;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наблюдения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учителя за продуктивностью участия детей в коллективной творческой деятельности;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наблюдения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учителя за соблюдением обучающимися правил коллективной и групповой работы;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наблюдения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 читательской деятельностью учащихся;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читательского дневника;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отзывов учащихся о прочитанном, аннотаций, презентаций;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творческих работ учащихся (в том числе входящих в рабочие тетради и в хрестоматии).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980728"/>
            <a:ext cx="8071648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8071648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</TotalTime>
  <Words>198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«Контроль и оценка в условиях дистанционного обучения в начальной школе»</vt:lpstr>
      <vt:lpstr>Слайд 2</vt:lpstr>
      <vt:lpstr>Виды контроля</vt:lpstr>
      <vt:lpstr>Средства контроля:</vt:lpstr>
      <vt:lpstr>Слайд 5</vt:lpstr>
      <vt:lpstr> Общими критериями оценивания результативности обучения чтению являются:</vt:lpstr>
      <vt:lpstr>Способы оценивания: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«Контроль и оценка в условиях дистанционного обучения в начальной школе»</dc:title>
  <dc:creator>Жанна</dc:creator>
  <cp:lastModifiedBy>Жанна</cp:lastModifiedBy>
  <cp:revision>5</cp:revision>
  <dcterms:created xsi:type="dcterms:W3CDTF">2024-02-15T13:30:04Z</dcterms:created>
  <dcterms:modified xsi:type="dcterms:W3CDTF">2024-02-15T14:18:09Z</dcterms:modified>
</cp:coreProperties>
</file>