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57" r:id="rId4"/>
    <p:sldId id="258" r:id="rId5"/>
    <p:sldId id="274" r:id="rId6"/>
    <p:sldId id="262" r:id="rId7"/>
    <p:sldId id="260" r:id="rId8"/>
    <p:sldId id="263" r:id="rId9"/>
    <p:sldId id="272" r:id="rId10"/>
    <p:sldId id="261" r:id="rId11"/>
    <p:sldId id="275" r:id="rId12"/>
    <p:sldId id="259" r:id="rId13"/>
    <p:sldId id="264" r:id="rId14"/>
    <p:sldId id="265" r:id="rId15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129" d="100"/>
          <a:sy n="129" d="100"/>
        </p:scale>
        <p:origin x="726" y="12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B64D2F6-0B92-477D-8188-A4D97646FDE5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7187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E1DA507-66B7-477B-8023-F1BDB18FA3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3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D14397-9D7C-46A5-8712-6B90621BE40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5FD807-2226-4810-9F9E-6FF62B7EA16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0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2186B0-2901-46E3-8441-0EE2A822D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9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BE071A-A328-458E-9100-FA2B01AADE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2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DB0B1F-CD74-439A-837D-B9CBEE64C6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0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B37FF9-3AE6-4EAD-AF7A-117A4A8742C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6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788494-35C8-43CF-BEA0-B3A3B45C93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6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B02BCA-651C-4A91-A3AE-55A93508FC9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7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6C0164-9A5D-4D7C-B5B3-B1EAE2C18C4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776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A227AD-D793-4373-BCE0-E3A3B503A85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2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F45317-890C-4879-80B2-2BB5ED5C62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F13D9BE-D787-4CE2-9EDC-B40ABAF2441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0000" y="0"/>
            <a:ext cx="7560000" cy="5670000"/>
          </a:xfrm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04180" y="3339331"/>
            <a:ext cx="4426920" cy="1488239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 rtl="0"/>
            <a:r>
              <a:rPr lang="ru-RU" dirty="0"/>
              <a:t>Выполнил:</a:t>
            </a:r>
          </a:p>
          <a:p>
            <a:pPr lvl="0" rtl="0"/>
            <a:r>
              <a:rPr lang="ru-RU" dirty="0"/>
              <a:t> ученик 9 класса </a:t>
            </a:r>
            <a:r>
              <a:rPr lang="ru-RU" dirty="0" err="1"/>
              <a:t>Абубекиров</a:t>
            </a:r>
            <a:r>
              <a:rPr lang="ru-RU" dirty="0"/>
              <a:t> Богдан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468360" y="540000"/>
            <a:ext cx="9071640" cy="1250280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ru-RU" dirty="0">
                <a:solidFill>
                  <a:srgbClr val="000000"/>
                </a:solidFill>
              </a:rPr>
              <a:t>Оптическое стекло, как создавали и что это такое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20432" y="3232377"/>
            <a:ext cx="3880732" cy="23471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2" y="819051"/>
            <a:ext cx="3819804" cy="2248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437" y="891059"/>
            <a:ext cx="5837014" cy="33843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ru-RU" sz="20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Зеленчукская обсерватория – крупнейшая действующая обсерватория России и одна из значимых в мире. Ее основали в СССР в 1966 году в горном районе Карачаево-Черкесии рядом с поселок Нижний Архыз, поскольку здесь очень хорошие условия для наблюдений за звездами в телескоп: прозрачный воздух и много ясных дней в году. Для этих целей здесь построили крупнейшие в мире для того времени оптический телескоп с диаметром зеркала 6 метров (сейчас второй в мире), и радиотелескоп с антенной 600 метров.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744891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ru-RU" dirty="0"/>
              <a:t>Зеленчукская обсерватория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768" y="1035075"/>
            <a:ext cx="5616376" cy="46354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Основными источниками светового загрязнения являются крупные города и промышленные комплексы. Световое загрязнение создаётся уличным освещением, архитектурным освещением, светящимися рекламными щитами или прожекторами. В Европе многие дискотеки направляют мощные пучки света Эффект осветления неба усиливается распространёнными в воздухе частицами пыли и аэрозолями. Эти частицы дополнительно преломляют, отражают и рассеивают излучаемый свет в ночное небо.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44" y="170979"/>
            <a:ext cx="2592041" cy="1504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2" y="3771379"/>
            <a:ext cx="4032202" cy="1694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5" y="1765781"/>
            <a:ext cx="4032202" cy="1771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6312" y="-22302"/>
            <a:ext cx="8569325" cy="819051"/>
          </a:xfrm>
        </p:spPr>
        <p:txBody>
          <a:bodyPr/>
          <a:lstStyle/>
          <a:p>
            <a:pPr>
              <a:buNone/>
            </a:pPr>
            <a:r>
              <a:rPr lang="ru-RU" dirty="0"/>
              <a:t>Световое загрязнение</a:t>
            </a:r>
          </a:p>
        </p:txBody>
      </p:sp>
    </p:spTree>
    <p:extLst>
      <p:ext uri="{BB962C8B-B14F-4D97-AF65-F5344CB8AC3E}">
        <p14:creationId xmlns:p14="http://schemas.microsoft.com/office/powerpoint/2010/main" val="398992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23893" y="314995"/>
            <a:ext cx="9655254" cy="677108"/>
          </a:xfrm>
        </p:spPr>
        <p:txBody>
          <a:bodyPr vert="horz" wrap="square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ru-RU" dirty="0"/>
              <a:t>Соединения с </a:t>
            </a:r>
            <a:r>
              <a:rPr lang="ru-RU"/>
              <a:t>другими веществами .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280" y="1581050"/>
            <a:ext cx="4720680" cy="57420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6802" y="2538719"/>
            <a:ext cx="4389840" cy="53784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325" y="3777039"/>
            <a:ext cx="4803840" cy="36000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0" y="1228877"/>
            <a:ext cx="4712680" cy="471732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 rtl="0">
              <a:buNone/>
            </a:pPr>
            <a:r>
              <a:rPr lang="ru-RU" sz="2200" dirty="0"/>
              <a:t>1.Восстановление водородом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82" y="2167211"/>
            <a:ext cx="4488480" cy="5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2. Восстановление углеродом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55646"/>
            <a:ext cx="5360400" cy="104495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3. Растворение оксида кремния и стекла плавиковой кислотой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9959" y="2311642"/>
            <a:ext cx="5040000" cy="7700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6.Действие плавиковой кислоты на кремний и его соединения</a:t>
            </a:r>
          </a:p>
        </p:txBody>
      </p:sp>
      <p:sp>
        <p:nvSpPr>
          <p:cNvPr id="10" name="Текст 9"/>
          <p:cNvSpPr txBox="1">
            <a:spLocks noGrp="1"/>
          </p:cNvSpPr>
          <p:nvPr>
            <p:ph type="body" idx="4294967295"/>
          </p:nvPr>
        </p:nvSpPr>
        <p:spPr>
          <a:xfrm>
            <a:off x="11520" y="4122720"/>
            <a:ext cx="5040000" cy="540000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 rtl="0">
              <a:buNone/>
            </a:pPr>
            <a:r>
              <a:rPr lang="ru-RU" sz="2400" dirty="0"/>
              <a:t>4.Взаимодействие кислотных оксидов и оснований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7482" y="4853665"/>
            <a:ext cx="6323399" cy="49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983840" y="1107083"/>
            <a:ext cx="5096160" cy="715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5.Восстановление оксидов металлами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17680" y="1822403"/>
            <a:ext cx="5028480" cy="48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021896" y="3031162"/>
            <a:ext cx="4780079" cy="49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021896" y="3525082"/>
            <a:ext cx="5255640" cy="72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1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7. Вытеснение углекислого газа из карбонатов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815114" y="4245082"/>
            <a:ext cx="5220000" cy="3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rtl="0"/>
            <a:r>
              <a:rPr lang="ru-RU" dirty="0"/>
              <a:t>Выводы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4172971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marL="108000" indent="0" rtl="0">
              <a:buNone/>
            </a:pPr>
            <a:r>
              <a:rPr lang="ru-RU" sz="2800" dirty="0"/>
              <a:t>- Мы узнали что такое оптическое стекло и как оно работает</a:t>
            </a:r>
          </a:p>
          <a:p>
            <a:pPr marL="108000" indent="0" rtl="0">
              <a:buNone/>
            </a:pPr>
            <a:r>
              <a:rPr lang="ru-RU" sz="2800" dirty="0"/>
              <a:t>- Мы узнали что такое телескоп и как он работает </a:t>
            </a:r>
          </a:p>
          <a:p>
            <a:pPr marL="108000" indent="0" rtl="0">
              <a:buNone/>
            </a:pPr>
            <a:r>
              <a:rPr lang="ru-RU" sz="2800" dirty="0"/>
              <a:t>- Как оно появилось и как создают</a:t>
            </a:r>
          </a:p>
          <a:p>
            <a:pPr marL="108000" indent="0" rtl="0">
              <a:buNone/>
            </a:pPr>
            <a:r>
              <a:rPr lang="ru-RU" sz="2800" dirty="0"/>
              <a:t>- А также создание телескопа</a:t>
            </a:r>
          </a:p>
          <a:p>
            <a:pPr marL="108000" indent="0" rtl="0">
              <a:buNone/>
            </a:pPr>
            <a:r>
              <a:rPr lang="ru-RU" sz="2800" dirty="0"/>
              <a:t>- Узнали технику безопасности</a:t>
            </a:r>
          </a:p>
          <a:p>
            <a:pPr marL="108000" indent="0" rtl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rtl="0">
              <a:buNone/>
            </a:pPr>
            <a:r>
              <a:rPr lang="ru-RU" dirty="0"/>
              <a:t>Литература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107083"/>
            <a:ext cx="9071640" cy="3507757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marL="108000" indent="0" rtl="0">
              <a:buNone/>
            </a:pPr>
            <a:r>
              <a:rPr lang="en-US" dirty="0"/>
              <a:t>https://zavodstekol.ru</a:t>
            </a:r>
            <a:r>
              <a:rPr lang="ru-RU" dirty="0"/>
              <a:t>       </a:t>
            </a:r>
            <a:r>
              <a:rPr lang="en-US" dirty="0"/>
              <a:t>http://astrobfu.ru</a:t>
            </a:r>
            <a:endParaRPr lang="ru-RU" dirty="0"/>
          </a:p>
          <a:p>
            <a:pPr marL="108000" indent="0" rtl="0">
              <a:buNone/>
            </a:pPr>
            <a:r>
              <a:rPr lang="en-US" dirty="0"/>
              <a:t>https://aif.ru</a:t>
            </a:r>
            <a:r>
              <a:rPr lang="ru-RU" dirty="0"/>
              <a:t>                      </a:t>
            </a:r>
            <a:r>
              <a:rPr lang="en-US" dirty="0"/>
              <a:t>nashaplaneta.net</a:t>
            </a:r>
            <a:endParaRPr lang="ru-RU" dirty="0"/>
          </a:p>
          <a:p>
            <a:pPr marL="108000" indent="0" rtl="0">
              <a:buNone/>
            </a:pPr>
            <a:r>
              <a:rPr lang="en-US" dirty="0"/>
              <a:t>https://bigenc.ru</a:t>
            </a:r>
            <a:r>
              <a:rPr lang="ru-RU" dirty="0"/>
              <a:t>               </a:t>
            </a:r>
            <a:r>
              <a:rPr lang="en-US" dirty="0"/>
              <a:t>https://vk.com/wall</a:t>
            </a:r>
            <a:endParaRPr lang="ru-RU" dirty="0"/>
          </a:p>
          <a:p>
            <a:pPr marL="108000" indent="0" rtl="0">
              <a:buNone/>
            </a:pPr>
            <a:r>
              <a:rPr lang="en-US" dirty="0"/>
              <a:t>m-focus.ru</a:t>
            </a:r>
            <a:r>
              <a:rPr lang="ru-RU" dirty="0"/>
              <a:t>                        </a:t>
            </a:r>
            <a:r>
              <a:rPr lang="en-US" dirty="0"/>
              <a:t>tass.ru</a:t>
            </a:r>
            <a:r>
              <a:rPr lang="ru-RU" dirty="0"/>
              <a:t> </a:t>
            </a:r>
            <a:r>
              <a:rPr lang="en-US" dirty="0"/>
              <a:t>ru.wikipedia.org/wiki/</a:t>
            </a:r>
            <a:r>
              <a:rPr lang="ru-RU" dirty="0" err="1"/>
              <a:t>Световое_загрязнение</a:t>
            </a:r>
            <a:endParaRPr lang="ru-RU" dirty="0"/>
          </a:p>
          <a:p>
            <a:pPr marL="108000" indent="0" rtl="0">
              <a:buNone/>
            </a:pPr>
            <a:r>
              <a:rPr lang="en-US" dirty="0"/>
              <a:t>http://rezka-stekol.ru</a:t>
            </a:r>
          </a:p>
          <a:p>
            <a:pPr marL="108000" indent="0" rtl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816" y="-117053"/>
            <a:ext cx="8569325" cy="1214438"/>
          </a:xfrm>
        </p:spPr>
        <p:txBody>
          <a:bodyPr/>
          <a:lstStyle/>
          <a:p>
            <a:pPr>
              <a:buNone/>
            </a:pPr>
            <a:r>
              <a:rPr lang="ru-RU" dirty="0"/>
              <a:t>Цели и задачи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784" y="1035075"/>
            <a:ext cx="9505056" cy="439248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- Узнать как создавали оптическое стекло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- Как создавали телескоп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Как создавали зеркало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-Технику их изготовления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Где применяется, технология изготовления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- И изучить технику безопасности при работе с телескопом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6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-1" y="214986"/>
            <a:ext cx="10080625" cy="677108"/>
          </a:xfrm>
        </p:spPr>
        <p:txBody>
          <a:bodyPr vert="horz" wrap="square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ru-RU" dirty="0"/>
              <a:t>Что же такое оптическое стекло 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0" y="3370596"/>
            <a:ext cx="2522318" cy="2262470"/>
          </a:xfrm>
          <a:prstGeom prst="rect">
            <a:avLst/>
          </a:prstGeom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53305" y="1179091"/>
            <a:ext cx="4927320" cy="3888432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 algn="l" rtl="0"/>
            <a:r>
              <a:rPr lang="ru-RU" dirty="0"/>
              <a:t>Хим. Формула SiO</a:t>
            </a:r>
            <a:r>
              <a:rPr lang="ru-RU" baseline="-25000" dirty="0"/>
              <a:t>2</a:t>
            </a:r>
          </a:p>
          <a:p>
            <a:pPr lvl="0" algn="l" rtl="0"/>
            <a:r>
              <a:rPr lang="ru-RU" dirty="0"/>
              <a:t>Состав: чистый кремнезем, сода, борная кислота, соли бария, оксид свинца, фториды и т.д.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72256" y="1179091"/>
            <a:ext cx="4930920" cy="3312368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 algn="l" rtl="0">
              <a:buNone/>
            </a:pPr>
            <a:r>
              <a:rPr lang="ru-RU" sz="2800" dirty="0"/>
              <a:t>Оптическое стекло -это особый вид стекла, предназначенный для производства прозрачных частей оптики, которая отвечает за формирование изображения.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39811" y="242987"/>
            <a:ext cx="9216777" cy="1081088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ru-RU" b="1" dirty="0"/>
              <a:t>Кто создатель оптического стекла ?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287784" y="1395115"/>
            <a:ext cx="9720833" cy="3779837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 algn="l" rtl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1280 </a:t>
            </a:r>
            <a:r>
              <a:rPr lang="ru-RU" dirty="0"/>
              <a:t>году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неизвестный венецианский стекловар (такова одна из версий, сохранённая историей) пролил жидкую стекольную массу, которая застыла так, что одна сторона получилась ровной, другая — выпуклой. Она преломляла световые лучи и, если сквозь неё посмотреть, увеличивала контуры предметов.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3" y="1179091"/>
            <a:ext cx="6553482" cy="4275435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Зеркало изобрел в 1279 году францисканец Джон Пекам. Именно он впервые описал всю технологию покрытия стекла тончайшим слоем свинца. Первыми производителями зеркала стали Венецианцы. Технология была довольно сложная: тонкий слой оловянной фольги накладывался на бумагу, которая с другой стороны покрывалась ртутью, по ртути опять прокладывалась бумага, и лишь затем поверху накладывалось стекло, которое придавливало эти слои, а из них тем временем вынималась бумага.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06" y="1179091"/>
            <a:ext cx="3524250" cy="2714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0080625" cy="1251099"/>
          </a:xfrm>
        </p:spPr>
        <p:txBody>
          <a:bodyPr/>
          <a:lstStyle/>
          <a:p>
            <a:pPr>
              <a:buNone/>
            </a:pPr>
            <a:r>
              <a:rPr lang="ru-RU" sz="6600" dirty="0"/>
              <a:t>Кто создатель зеркала  </a:t>
            </a:r>
            <a:r>
              <a:rPr lang="en-US" sz="6600" dirty="0"/>
              <a:t>?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4146" y="3351923"/>
            <a:ext cx="1799410" cy="23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10080625" cy="747043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rtl="0">
              <a:buNone/>
            </a:pPr>
            <a:r>
              <a:rPr lang="ru-RU" dirty="0"/>
              <a:t>Что такое телескоп 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4220"/>
            <a:ext cx="3066942" cy="1944890"/>
          </a:xfrm>
          <a:prstGeom prst="rect">
            <a:avLst/>
          </a:prstGeom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43768" y="891060"/>
            <a:ext cx="9071640" cy="3024336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marL="108000" indent="0" rtl="0">
              <a:buNone/>
            </a:pPr>
            <a:r>
              <a:rPr lang="ru-RU" dirty="0"/>
              <a:t>Телескоп - это устройство, используемое для наблюдения за небесными телами и другими объектами, находящимися на расстоянии. Он состоит из нескольких основных компонентов: объектива, зеркала или линзы, механизма фокусировки и системы крепления.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08" y="3267323"/>
            <a:ext cx="2403227" cy="24032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3888" y="550"/>
            <a:ext cx="7569720" cy="567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9792" y="98971"/>
            <a:ext cx="9071640" cy="648072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rtl="0">
              <a:buNone/>
            </a:pPr>
            <a:r>
              <a:rPr lang="ru-RU" dirty="0"/>
              <a:t>Технология изготовления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426"/>
            <a:ext cx="2676642" cy="2333140"/>
          </a:xfrm>
          <a:prstGeom prst="rect">
            <a:avLst/>
          </a:prstGeom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808" y="891059"/>
            <a:ext cx="9071640" cy="3288239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rtl="0"/>
            <a:r>
              <a:rPr lang="ru-RU" sz="2000" dirty="0"/>
              <a:t>Смесь варят в емкостях при температуре выше 1500 градусов. Процесс занимает более суток, после того, как смесь готова, ее извлекают из печи и медленно охлаждают, что может занять до 8 дней.</a:t>
            </a:r>
          </a:p>
          <a:p>
            <a:pPr rtl="0"/>
            <a:r>
              <a:rPr lang="ru-RU" sz="2000" dirty="0"/>
              <a:t>Когда материал остыл, его сортируют по размерам и отправляют на доработку. Готовые детали из стекла производят из заготовок или прессованных плиток. Заготовки могут нагревать повторно до 500 градусов и медленно охлаждать. Готовое стекло проходит тщательный контроль на предмет выявления дефектов и трещин. После этого следует заключительный производственный этап – шлифовка, полировка изделия и резка стекла по необходимым размерам. На это требуется около трех дней.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768" y="14304"/>
            <a:ext cx="9793088" cy="1728192"/>
          </a:xfrm>
        </p:spPr>
        <p:txBody>
          <a:bodyPr/>
          <a:lstStyle/>
          <a:p>
            <a:pPr>
              <a:buNone/>
            </a:pPr>
            <a:r>
              <a:rPr lang="ru-RU" dirty="0"/>
              <a:t>Техника безопасности при работе с телескопом 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776" y="1539132"/>
            <a:ext cx="9864848" cy="4032448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- Ни в коем случае не наблюдать Солнце в телескоп или искатель без специальных солнечных фильтров!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- Внимательно следить за надёжностью крепления установленных на оборудование фильтров и окуляров, а особенности при наблюдениях за Солнцем.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- При транспортировке оборудования надёжно закреплять его в транспортном средстве, предохранять от ударов и повреждений, используя соответствующие амортизационные материалы.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- При использовании лабораторного оборудования в полевых условиях устойчиво устанавливать оборудование с помощью предназначенных для этого крепёжных устройств.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0803"/>
      </p:ext>
    </p:extLst>
  </p:cSld>
  <p:clrMapOvr>
    <a:masterClrMapping/>
  </p:clrMapOvr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766</Words>
  <Application>Microsoft Office PowerPoint</Application>
  <PresentationFormat>Произвольный</PresentationFormat>
  <Paragraphs>53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Liberation Sans</vt:lpstr>
      <vt:lpstr>Liberation Serif</vt:lpstr>
      <vt:lpstr>OpenSymbol</vt:lpstr>
      <vt:lpstr>Обычный</vt:lpstr>
      <vt:lpstr>Оптическое стекло, как создавали и что это такое ?</vt:lpstr>
      <vt:lpstr>Цели и задачи проекта</vt:lpstr>
      <vt:lpstr>Что же такое оптическое стекло ?</vt:lpstr>
      <vt:lpstr>Кто создатель оптического стекла ?</vt:lpstr>
      <vt:lpstr>Кто создатель зеркала  ?</vt:lpstr>
      <vt:lpstr>Что такое телескоп ?</vt:lpstr>
      <vt:lpstr>Презентация PowerPoint</vt:lpstr>
      <vt:lpstr>Технология изготовления</vt:lpstr>
      <vt:lpstr>Техника безопасности при работе с телескопом !</vt:lpstr>
      <vt:lpstr>Зеленчукская обсерватория</vt:lpstr>
      <vt:lpstr>Световое загрязнение</vt:lpstr>
      <vt:lpstr>Соединения с другими веществами .</vt:lpstr>
      <vt:lpstr>Выводы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Оптическое стекло, как создавали и что это такое ?</dc:title>
  <dc:creator>Богдан</dc:creator>
  <cp:lastModifiedBy>АЛЕКСЕЙ ГОРЕЛОВ</cp:lastModifiedBy>
  <cp:revision>40</cp:revision>
  <dcterms:created xsi:type="dcterms:W3CDTF">2024-01-14T14:04:23Z</dcterms:created>
  <dcterms:modified xsi:type="dcterms:W3CDTF">2024-02-05T07:47:14Z</dcterms:modified>
</cp:coreProperties>
</file>