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6" r:id="rId16"/>
    <p:sldId id="269" r:id="rId17"/>
    <p:sldId id="270" r:id="rId18"/>
    <p:sldId id="271" r:id="rId19"/>
    <p:sldId id="287" r:id="rId20"/>
    <p:sldId id="272" r:id="rId21"/>
    <p:sldId id="273" r:id="rId22"/>
    <p:sldId id="290" r:id="rId23"/>
    <p:sldId id="291" r:id="rId24"/>
    <p:sldId id="274" r:id="rId25"/>
    <p:sldId id="288" r:id="rId26"/>
    <p:sldId id="289" r:id="rId27"/>
    <p:sldId id="275" r:id="rId28"/>
    <p:sldId id="276" r:id="rId29"/>
    <p:sldId id="292" r:id="rId30"/>
    <p:sldId id="293" r:id="rId31"/>
    <p:sldId id="294" r:id="rId32"/>
    <p:sldId id="295" r:id="rId33"/>
    <p:sldId id="277" r:id="rId34"/>
    <p:sldId id="278" r:id="rId35"/>
    <p:sldId id="279" r:id="rId36"/>
    <p:sldId id="280" r:id="rId37"/>
    <p:sldId id="281" r:id="rId38"/>
    <p:sldId id="296" r:id="rId39"/>
    <p:sldId id="297" r:id="rId40"/>
    <p:sldId id="282" r:id="rId41"/>
    <p:sldId id="283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07" autoAdjust="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ABA0-1F1E-468C-94AA-74C0AF009ED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480F-C458-4EF7-9F2E-6C380B715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55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ABA0-1F1E-468C-94AA-74C0AF009ED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480F-C458-4EF7-9F2E-6C380B715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753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ABA0-1F1E-468C-94AA-74C0AF009ED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480F-C458-4EF7-9F2E-6C380B715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369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ABA0-1F1E-468C-94AA-74C0AF009ED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480F-C458-4EF7-9F2E-6C380B715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69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ABA0-1F1E-468C-94AA-74C0AF009ED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480F-C458-4EF7-9F2E-6C380B715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978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ABA0-1F1E-468C-94AA-74C0AF009ED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480F-C458-4EF7-9F2E-6C380B715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103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ABA0-1F1E-468C-94AA-74C0AF009ED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480F-C458-4EF7-9F2E-6C380B715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977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ABA0-1F1E-468C-94AA-74C0AF009ED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480F-C458-4EF7-9F2E-6C380B715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333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ABA0-1F1E-468C-94AA-74C0AF009ED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480F-C458-4EF7-9F2E-6C380B715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10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ABA0-1F1E-468C-94AA-74C0AF009ED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480F-C458-4EF7-9F2E-6C380B715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900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ABA0-1F1E-468C-94AA-74C0AF009ED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480F-C458-4EF7-9F2E-6C380B715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9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2ABA0-1F1E-468C-94AA-74C0AF009ED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9480F-C458-4EF7-9F2E-6C380B715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20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1363" y="1214438"/>
            <a:ext cx="9144000" cy="2387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1881" y="1079157"/>
            <a:ext cx="838611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“ДЕТСКИЙ САД №10” 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грамотность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«Познаём царицу наук»</a:t>
            </a:r>
          </a:p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Богославская Марина Николаевна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АРТЕМОВСКОГО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3185981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605" y="1419368"/>
            <a:ext cx="5853395" cy="385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24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04" y="624438"/>
            <a:ext cx="10276884" cy="56091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65" y="2586680"/>
            <a:ext cx="1792225" cy="2639500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5316466" y="2047286"/>
            <a:ext cx="2751293" cy="2063468"/>
          </a:xfrm>
          <a:prstGeom prst="wedgeEllipseCallout">
            <a:avLst>
              <a:gd name="adj1" fmla="val -61067"/>
              <a:gd name="adj2" fmla="val 258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попасть в мой замок, вам нужно пройти по карте -  схеме выполнить задания, а пока перед дорогой вам нужно пройти тренировку.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451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918" y="725022"/>
            <a:ext cx="7048163" cy="527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07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42" y="1936019"/>
            <a:ext cx="5699489" cy="42746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7303" y="1019596"/>
            <a:ext cx="6169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– схема  страны  Математики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1214" y="4839038"/>
            <a:ext cx="453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37254" y="3463392"/>
            <a:ext cx="535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47568" y="3463392"/>
            <a:ext cx="61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22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33" y="735328"/>
            <a:ext cx="7223085" cy="53873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5388" y="1933996"/>
            <a:ext cx="31235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пройти 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город 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выполнить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заданий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150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736" y="888274"/>
            <a:ext cx="6775269" cy="508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06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276" y="668604"/>
            <a:ext cx="6744712" cy="50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72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715" y="870336"/>
            <a:ext cx="6823103" cy="511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25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193" y="957894"/>
            <a:ext cx="6589614" cy="494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72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412" y="1243012"/>
            <a:ext cx="6353175" cy="4371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54022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620" y="1066960"/>
            <a:ext cx="5008391" cy="34465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0800" y="2055223"/>
            <a:ext cx="5291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пропущенные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числа у гусеницы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708" y="3681572"/>
            <a:ext cx="1706495" cy="199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61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6845" y="2246811"/>
            <a:ext cx="80118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Обеспечить интеллектуальное развитие дошкольников в области элементарных математических представлений;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Показать, что возникновение математических понятий связано с практической деятельностью человека;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Формировать  и поддерживать у детей устойчивый интерес к получению знаний об элементарных математических представлениях;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 </a:t>
            </a:r>
            <a:r>
              <a:rPr lang="ru-RU" dirty="0" smtClean="0"/>
              <a:t>развивать интеллектуальные, познавательные и исследовательские способности детей, их воображений;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Поддерживать у детей инициативу, пытливость и самостоятельность;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Расширить кругозор дошкольников, повысить их общую культуру.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589" y="523929"/>
            <a:ext cx="3535680" cy="17228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611" y="1602377"/>
            <a:ext cx="2124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429" y="5139051"/>
            <a:ext cx="4879790" cy="115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09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189" y="686358"/>
            <a:ext cx="7712889" cy="53476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4121" y="1650775"/>
            <a:ext cx="3179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Весёлых задач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76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961" y="804734"/>
            <a:ext cx="6379536" cy="479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31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230846"/>
            <a:ext cx="7007589" cy="439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16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244" y="933994"/>
            <a:ext cx="6653349" cy="499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95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899" y="836514"/>
            <a:ext cx="6913296" cy="518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89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07" y="814714"/>
            <a:ext cx="8062751" cy="52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58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869" y="1051560"/>
            <a:ext cx="633984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97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327" y="1035326"/>
            <a:ext cx="4718227" cy="44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136" y="1559739"/>
            <a:ext cx="4984694" cy="373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7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767195"/>
              </p:ext>
            </p:extLst>
          </p:nvPr>
        </p:nvGraphicFramePr>
        <p:xfrm>
          <a:off x="92075" y="92075"/>
          <a:ext cx="404813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Объект упаковщика для оболочки" showAsIcon="1" r:id="rId4" imgW="405000" imgH="486000" progId="Package">
                  <p:embed/>
                </p:oleObj>
              </mc:Choice>
              <mc:Fallback>
                <p:oleObj name="Объект упаковщика для оболочки" showAsIcon="1" r:id="rId4" imgW="405000" imgH="486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404813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112598"/>
              </p:ext>
            </p:extLst>
          </p:nvPr>
        </p:nvGraphicFramePr>
        <p:xfrm>
          <a:off x="92075" y="92075"/>
          <a:ext cx="404813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Объект упаковщика для оболочки" showAsIcon="1" r:id="rId6" imgW="405000" imgH="486000" progId="Package">
                  <p:embed/>
                </p:oleObj>
              </mc:Choice>
              <mc:Fallback>
                <p:oleObj name="Объект упаковщика для оболочки" showAsIcon="1" r:id="rId6" imgW="405000" imgH="486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404813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73" y="936553"/>
            <a:ext cx="5800641" cy="4404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9258" y="2921224"/>
            <a:ext cx="3094529" cy="309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07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96" y="1223918"/>
            <a:ext cx="5333333" cy="14666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17130" y="3265714"/>
            <a:ext cx="55577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соседей </a:t>
            </a:r>
          </a:p>
          <a:p>
            <a:pPr marL="285750" indent="-285750">
              <a:buFontTx/>
              <a:buChar char="-"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Зелёного квадрата;</a:t>
            </a:r>
          </a:p>
          <a:p>
            <a:pPr marL="285750" indent="-285750">
              <a:buFontTx/>
              <a:buChar char="-"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Красного треугольника;</a:t>
            </a:r>
          </a:p>
          <a:p>
            <a:pPr marL="285750" indent="-285750">
              <a:buFontTx/>
              <a:buChar char="-"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Жёлтого треугольника.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52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7688" y="979136"/>
            <a:ext cx="97104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повсюду!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глазом поведёшь-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примеров разных уйму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вокруг себя найдёшь!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Тут везде идёт работа: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подсчитывают что – то,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Всюду можно услыхать: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два, три, четыре, пять!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прекрасна и сильна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 страна!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246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84" y="1007335"/>
            <a:ext cx="6230232" cy="484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85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829" y="1027610"/>
            <a:ext cx="7334565" cy="34625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18" y="1027610"/>
            <a:ext cx="1057549" cy="7917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687" y="4345577"/>
            <a:ext cx="6290848" cy="117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84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4022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892" y="752889"/>
            <a:ext cx="4791702" cy="503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04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149" y="776835"/>
            <a:ext cx="4752722" cy="35645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052" y="2929237"/>
            <a:ext cx="4672433" cy="326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08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713" y="696694"/>
            <a:ext cx="9969388" cy="57694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723" y="3399071"/>
            <a:ext cx="1842208" cy="2713111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 flipH="1">
            <a:off x="7056255" y="2152481"/>
            <a:ext cx="2783660" cy="173978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 в замок Царицы Наук.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784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891" y="719664"/>
            <a:ext cx="8107481" cy="54186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307" y="3187337"/>
            <a:ext cx="1865595" cy="2747554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 flipH="1">
            <a:off x="4658627" y="2177143"/>
            <a:ext cx="2674462" cy="1849265"/>
          </a:xfrm>
          <a:prstGeom prst="cloudCallout">
            <a:avLst>
              <a:gd name="adj1" fmla="val -80425"/>
              <a:gd name="adj2" fmla="val 422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Выполните несколько заданий и вы  окажитесь  дома.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431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96" y="776610"/>
            <a:ext cx="9100726" cy="547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32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19" y="625643"/>
            <a:ext cx="4086432" cy="30608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348" y="539014"/>
            <a:ext cx="4202087" cy="3147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03" y="3686476"/>
            <a:ext cx="4199291" cy="271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31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09" y="843260"/>
            <a:ext cx="4630430" cy="53187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743" y="2116183"/>
            <a:ext cx="5657143" cy="196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57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559" y="677532"/>
            <a:ext cx="8564880" cy="550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18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24" y="930584"/>
            <a:ext cx="3392858" cy="49968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1101" y="1683143"/>
            <a:ext cx="423213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ребята!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– царица математики!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Приглашаю Вас в Страну математики.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чтобы  в неё попасть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Вам нужно ответить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мои вопросы.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971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780" y="855191"/>
            <a:ext cx="6872438" cy="51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510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878" y="844015"/>
            <a:ext cx="6893292" cy="51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92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833480"/>
            <a:ext cx="6096000" cy="500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08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216" y="1229989"/>
            <a:ext cx="6963741" cy="429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58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45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533" y="1594131"/>
            <a:ext cx="6027838" cy="373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14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134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903" y="666193"/>
            <a:ext cx="6465536" cy="5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17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248</Words>
  <Application>Microsoft Office PowerPoint</Application>
  <PresentationFormat>Широкоэкранный</PresentationFormat>
  <Paragraphs>57</Paragraphs>
  <Slides>41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Wingdings</vt:lpstr>
      <vt:lpstr>Тема Office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Лёня</dc:creator>
  <cp:lastModifiedBy>Лёня</cp:lastModifiedBy>
  <cp:revision>43</cp:revision>
  <dcterms:created xsi:type="dcterms:W3CDTF">2024-01-16T01:42:23Z</dcterms:created>
  <dcterms:modified xsi:type="dcterms:W3CDTF">2024-01-29T03:41:21Z</dcterms:modified>
</cp:coreProperties>
</file>