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8" r:id="rId11"/>
    <p:sldId id="269" r:id="rId12"/>
    <p:sldId id="267" r:id="rId13"/>
    <p:sldId id="270" r:id="rId14"/>
    <p:sldId id="279" r:id="rId15"/>
    <p:sldId id="282" r:id="rId16"/>
    <p:sldId id="280" r:id="rId17"/>
    <p:sldId id="281" r:id="rId18"/>
    <p:sldId id="288" r:id="rId19"/>
    <p:sldId id="283" r:id="rId20"/>
    <p:sldId id="284" r:id="rId21"/>
    <p:sldId id="285" r:id="rId22"/>
    <p:sldId id="28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6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1B142-8A38-4A97-BA46-F70791ECD98F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C350F-2262-4B56-9642-B3FCEF1FD6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78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C350F-2262-4B56-9642-B3FCEF1FD6D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20880" cy="182858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 у  сказки</a:t>
            </a:r>
            <a:b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(старшая группа)</a:t>
            </a:r>
            <a:endParaRPr lang="ru-RU" sz="27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898" y="4293095"/>
            <a:ext cx="6340502" cy="1008113"/>
          </a:xfrm>
        </p:spPr>
        <p:txBody>
          <a:bodyPr>
            <a:normAutofit fontScale="85000" lnSpcReduction="20000"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Воспитатель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МАДОУ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д/с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82</a:t>
            </a:r>
          </a:p>
          <a:p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</a:rPr>
              <a:t>Горбылёва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Л.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С.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Рисунок 14" descr="http://static3.depositphotos.com/1003904/194/v/950/depositphotos_1946010-Background-with-the-grass-and-flowers.jpg"/>
          <p:cNvPicPr/>
          <p:nvPr/>
        </p:nvPicPr>
        <p:blipFill>
          <a:blip r:embed="rId2"/>
          <a:srcRect t="70722"/>
          <a:stretch>
            <a:fillRect/>
          </a:stretch>
        </p:blipFill>
        <p:spPr bwMode="auto">
          <a:xfrm>
            <a:off x="251520" y="5143512"/>
            <a:ext cx="864096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Флорид\Desktop\geroi-russkih-skazok-muha-tsokotuh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3" y="3573016"/>
            <a:ext cx="24044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лорид\Desktop\bcb636b58993bc220d0cd141e517f8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440" y="692696"/>
            <a:ext cx="1828800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лорид\Desktop\d3729cfb25b0c60df700e371d5bfcf9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181526" cy="29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Флорид\Desktop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48801"/>
            <a:ext cx="1796166" cy="1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Алёнушка</a:t>
            </a:r>
            <a:r>
              <a:rPr lang="ru-RU" dirty="0" smtClean="0"/>
              <a:t> и братец Иванушка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Нет ни речки, ни пруда.</a:t>
            </a:r>
          </a:p>
          <a:p>
            <a:pPr>
              <a:buNone/>
            </a:pPr>
            <a:r>
              <a:rPr lang="ru-RU" dirty="0" smtClean="0"/>
              <a:t>Где воды напиться?</a:t>
            </a:r>
          </a:p>
          <a:p>
            <a:pPr>
              <a:buNone/>
            </a:pPr>
            <a:r>
              <a:rPr lang="ru-RU" dirty="0" smtClean="0"/>
              <a:t>Очень вкусная вода</a:t>
            </a:r>
          </a:p>
          <a:p>
            <a:pPr>
              <a:buNone/>
            </a:pPr>
            <a:r>
              <a:rPr lang="ru-RU" dirty="0" smtClean="0"/>
              <a:t>В ямке от копытца!..</a:t>
            </a:r>
          </a:p>
          <a:p>
            <a:endParaRPr lang="ru-RU" dirty="0"/>
          </a:p>
        </p:txBody>
      </p:sp>
      <p:pic>
        <p:nvPicPr>
          <p:cNvPr id="6" name="Содержимое 5" descr="http://playground.cdn.netcor.pro/upload/photo/04-03-16/431_11_29_50_m0RY-3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9114" y="1920268"/>
            <a:ext cx="43291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3.depositphotos.com/1003904/194/v/950/depositphotos_1946010-Background-with-the-grass-and-flowers.jpg"/>
          <p:cNvPicPr/>
          <p:nvPr/>
        </p:nvPicPr>
        <p:blipFill>
          <a:blip r:embed="rId3"/>
          <a:srcRect t="70722"/>
          <a:stretch>
            <a:fillRect/>
          </a:stretch>
        </p:blipFill>
        <p:spPr bwMode="auto">
          <a:xfrm>
            <a:off x="323528" y="5349292"/>
            <a:ext cx="8254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Морозко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В стужу в лес ее отправили</a:t>
            </a:r>
          </a:p>
          <a:p>
            <a:pPr>
              <a:buNone/>
            </a:pPr>
            <a:r>
              <a:rPr lang="ru-RU" dirty="0" smtClean="0"/>
              <a:t>И замерзать там оставили.</a:t>
            </a:r>
          </a:p>
          <a:p>
            <a:pPr>
              <a:buNone/>
            </a:pPr>
            <a:r>
              <a:rPr lang="ru-RU" dirty="0" smtClean="0"/>
              <a:t>Но Мороз ее не погубил,</a:t>
            </a:r>
          </a:p>
          <a:p>
            <a:pPr>
              <a:buNone/>
            </a:pPr>
            <a:r>
              <a:rPr lang="ru-RU" dirty="0" smtClean="0"/>
              <a:t>За доброту и старание ее он наградил.</a:t>
            </a:r>
          </a:p>
          <a:p>
            <a:endParaRPr lang="ru-RU" dirty="0"/>
          </a:p>
        </p:txBody>
      </p:sp>
      <p:pic>
        <p:nvPicPr>
          <p:cNvPr id="6" name="Содержимое 5" descr="http://cdn01.ru/files/users/images/3f/ee/3feeb5a7e43069849d96070d41a6262d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6130" y="1340768"/>
            <a:ext cx="41434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168692"/>
            <a:ext cx="7402815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 -лягушка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038600" cy="48117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Попала в болото ли</a:t>
            </a:r>
          </a:p>
          <a:p>
            <a:pPr>
              <a:buNone/>
            </a:pPr>
            <a:r>
              <a:rPr lang="ru-RU" dirty="0" smtClean="0"/>
              <a:t>Лихая стрела.</a:t>
            </a:r>
          </a:p>
          <a:p>
            <a:pPr>
              <a:buNone/>
            </a:pPr>
            <a:r>
              <a:rPr lang="ru-RU" dirty="0" smtClean="0"/>
              <a:t>А в этом болоте</a:t>
            </a:r>
          </a:p>
          <a:p>
            <a:pPr>
              <a:buNone/>
            </a:pPr>
            <a:r>
              <a:rPr lang="ru-RU" dirty="0" smtClean="0"/>
              <a:t>Сидела она.</a:t>
            </a:r>
          </a:p>
          <a:p>
            <a:pPr>
              <a:buNone/>
            </a:pPr>
            <a:r>
              <a:rPr lang="ru-RU" dirty="0" smtClean="0"/>
              <a:t>Но в конце знакомой сказки</a:t>
            </a:r>
          </a:p>
          <a:p>
            <a:pPr>
              <a:buNone/>
            </a:pPr>
            <a:r>
              <a:rPr lang="ru-RU" dirty="0" smtClean="0"/>
              <a:t>Сделалась она прекрасной.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 descr="http://ruzacbs.ru/sites/default/files/inline_images/TSarevna-lyagushka-1024x687.pn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1700808"/>
            <a:ext cx="4543428" cy="370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3.depositphotos.com/1003904/194/v/950/depositphotos_1946010-Background-with-the-grass-and-flowers.jpg"/>
          <p:cNvPicPr/>
          <p:nvPr/>
        </p:nvPicPr>
        <p:blipFill>
          <a:blip r:embed="rId3"/>
          <a:srcRect t="70722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ru-RU" dirty="0" smtClean="0"/>
              <a:t>Давайте отдохнём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8064896" cy="48426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dirty="0" smtClean="0"/>
              <a:t>Серый волк –зубами щелк (показали руками «пасть»)</a:t>
            </a:r>
          </a:p>
          <a:p>
            <a:pPr>
              <a:buNone/>
            </a:pPr>
            <a:r>
              <a:rPr lang="ru-RU" sz="3200" b="1" dirty="0" smtClean="0"/>
              <a:t>В дружбе знали они толк. (поклон)</a:t>
            </a:r>
          </a:p>
          <a:p>
            <a:pPr>
              <a:buNone/>
            </a:pPr>
            <a:r>
              <a:rPr lang="ru-RU" sz="3200" b="1" dirty="0" smtClean="0"/>
              <a:t>Но набрел на теремок</a:t>
            </a:r>
          </a:p>
          <a:p>
            <a:pPr>
              <a:buNone/>
            </a:pPr>
            <a:r>
              <a:rPr lang="ru-RU" sz="3200" b="1" dirty="0" smtClean="0"/>
              <a:t>Мишка косолапый (изобразить мишку)</a:t>
            </a:r>
          </a:p>
          <a:p>
            <a:pPr>
              <a:buNone/>
            </a:pPr>
            <a:r>
              <a:rPr lang="ru-RU" sz="3200" b="1" dirty="0" smtClean="0"/>
              <a:t>Раздавил он теремок</a:t>
            </a:r>
          </a:p>
          <a:p>
            <a:pPr>
              <a:buNone/>
            </a:pPr>
            <a:r>
              <a:rPr lang="ru-RU" sz="3200" b="1" dirty="0" smtClean="0"/>
              <a:t>Своей огромной лапой. (кулачок об кулачок)</a:t>
            </a:r>
          </a:p>
          <a:p>
            <a:pPr>
              <a:buNone/>
            </a:pPr>
            <a:r>
              <a:rPr lang="ru-RU" sz="3200" b="1" dirty="0" smtClean="0"/>
              <a:t>Звери очень испугались,</a:t>
            </a:r>
          </a:p>
          <a:p>
            <a:pPr>
              <a:buNone/>
            </a:pPr>
            <a:r>
              <a:rPr lang="ru-RU" sz="3200" b="1" dirty="0" smtClean="0"/>
              <a:t>Поскорее разбежались т(бег на месте)</a:t>
            </a:r>
          </a:p>
          <a:p>
            <a:pPr>
              <a:buNone/>
            </a:pPr>
            <a:r>
              <a:rPr lang="ru-RU" sz="3200" b="1" dirty="0" smtClean="0"/>
              <a:t>А потом собрались снова</a:t>
            </a:r>
          </a:p>
          <a:p>
            <a:pPr>
              <a:buNone/>
            </a:pPr>
            <a:r>
              <a:rPr lang="ru-RU" sz="3200" b="1" dirty="0" smtClean="0"/>
              <a:t>Чтоб построить терем новый. (сели на стульчики)</a:t>
            </a:r>
          </a:p>
          <a:p>
            <a:pPr>
              <a:buNone/>
            </a:pPr>
            <a:r>
              <a:rPr lang="ru-RU" sz="32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botan.cc/prepod/_bloks/pic/eypnod0-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1" y="3140968"/>
            <a:ext cx="3113089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s.colta.ru/m/photo/2010/11/15/01-1fdllf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>
            <a:fillRect/>
          </a:stretch>
        </p:blipFill>
        <p:spPr bwMode="auto">
          <a:xfrm>
            <a:off x="500034" y="3786190"/>
            <a:ext cx="3429024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12" name="Рисунок 11" descr="http://allday1.com/imagedb/f6/e/22e766df0c25dc645302f04d96b5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000396" cy="274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img0.liveinternet.ru/images/attach/b/4/104/256/104256806_otr01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0" y="1268760"/>
            <a:ext cx="2505080" cy="4043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4" name="Рисунок 3" descr="http://kladraz.ru/upload/blogs2/2017/1/8175_c6ffa02d57ca5d1063785aa73b141dc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681292" cy="29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oollady.ru/puc/3/mult-3/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830409"/>
            <a:ext cx="3071834" cy="3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2.infourok.ru/uploads/ex/0055/00055784-f0461318/img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19"/>
          <a:stretch>
            <a:fillRect/>
          </a:stretch>
        </p:blipFill>
        <p:spPr bwMode="auto">
          <a:xfrm>
            <a:off x="4427984" y="3969149"/>
            <a:ext cx="3291030" cy="272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img0.liveinternet.ru/images/attach/c/2/68/4/68004264_1292617497_0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" y="601551"/>
            <a:ext cx="3541716" cy="322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3" name="Рисунок 2" descr="http://i0.wp.com/www.mam-club.org/wp-content/uploads/2013/10/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r="67130"/>
          <a:stretch>
            <a:fillRect/>
          </a:stretch>
        </p:blipFill>
        <p:spPr bwMode="auto">
          <a:xfrm>
            <a:off x="2428860" y="1928802"/>
            <a:ext cx="1952625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0.wp.com/www.mam-club.org/wp-content/uploads/2013/10/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0" t="15571" r="36906" b="6603"/>
          <a:stretch>
            <a:fillRect/>
          </a:stretch>
        </p:blipFill>
        <p:spPr bwMode="auto">
          <a:xfrm>
            <a:off x="6786578" y="2928934"/>
            <a:ext cx="1785950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adef4e22d68cf72babad6bf856250f10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357430"/>
            <a:ext cx="16573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0.wp.com/www.mam-club.org/wp-content/uploads/2013/10/1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4251" r="-1657" b="3066"/>
          <a:stretch>
            <a:fillRect/>
          </a:stretch>
        </p:blipFill>
        <p:spPr bwMode="auto">
          <a:xfrm>
            <a:off x="4429124" y="2071678"/>
            <a:ext cx="2085975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laycast.ru/uploads/2015/04/16/13190036.png"/>
          <p:cNvPicPr/>
          <p:nvPr/>
        </p:nvPicPr>
        <p:blipFill>
          <a:blip r:embed="rId4"/>
          <a:srcRect r="-4651"/>
          <a:stretch>
            <a:fillRect/>
          </a:stretch>
        </p:blipFill>
        <p:spPr bwMode="auto">
          <a:xfrm>
            <a:off x="1500166" y="5168692"/>
            <a:ext cx="6429420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2.infourok.ru/uploads/ex/10f9/0007c5a0-59fef012/hello_html_740ce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9756"/>
          <a:stretch>
            <a:fillRect/>
          </a:stretch>
        </p:blipFill>
        <p:spPr bwMode="auto">
          <a:xfrm>
            <a:off x="179512" y="1732382"/>
            <a:ext cx="2643206" cy="281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s.tcdn.co/25d/9f0/25d9f021-ef33-362d-87be-3e9607035371/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2083"/>
            <a:ext cx="4233858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01.fotocdn.net/s21/174/public_pin_l/180/2525017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92" y="1412776"/>
            <a:ext cx="3113121" cy="262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laycast.ru/uploads/2016/11/22/2061210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3475"/>
            <a:ext cx="3571875" cy="28646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Исправь ошибку.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14357"/>
            <a:ext cx="8568952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«Золотой замочек» </a:t>
            </a:r>
            <a:r>
              <a:rPr lang="ru-RU" sz="2400" b="1" dirty="0" smtClean="0"/>
              <a:t>(Золотой ключик)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«Волк и семеро тигрят» </a:t>
            </a:r>
            <a:r>
              <a:rPr lang="ru-RU" sz="2400" b="1" dirty="0" smtClean="0"/>
              <a:t>(Волк и семеро козлят)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«Петушок-золотой пастушок» </a:t>
            </a:r>
            <a:r>
              <a:rPr lang="ru-RU" sz="2400" b="1" dirty="0" smtClean="0"/>
              <a:t>(Петушок-золотой гребешок)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«Четыре медведя»</a:t>
            </a:r>
            <a:r>
              <a:rPr lang="ru-RU" sz="2400" b="1" dirty="0" smtClean="0"/>
              <a:t> (Три медведя)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«Царевна-жаба» </a:t>
            </a:r>
            <a:r>
              <a:rPr lang="ru-RU" sz="2400" b="1" dirty="0" smtClean="0"/>
              <a:t>(Царевна-лягушка)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«Ледяная королева» </a:t>
            </a:r>
            <a:r>
              <a:rPr lang="ru-RU" sz="2400" b="1" dirty="0" smtClean="0"/>
              <a:t>(Снежная королева)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«Красная </a:t>
            </a:r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</a:rPr>
              <a:t>кепочка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2400" b="1" dirty="0" smtClean="0"/>
              <a:t>(Красная шапочка)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«Мария и медведь» </a:t>
            </a:r>
            <a:r>
              <a:rPr lang="ru-RU" sz="2400" b="1" dirty="0" smtClean="0"/>
              <a:t>(Маша и медведь)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</a:rPr>
              <a:t>Заюшкина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комната» </a:t>
            </a:r>
            <a:r>
              <a:rPr lang="ru-RU" sz="2400" b="1" dirty="0" smtClean="0"/>
              <a:t>(</a:t>
            </a:r>
            <a:r>
              <a:rPr lang="ru-RU" sz="2400" b="1" dirty="0" err="1" smtClean="0"/>
              <a:t>Заюшкина</a:t>
            </a:r>
            <a:r>
              <a:rPr lang="ru-RU" sz="2400" b="1" dirty="0" smtClean="0"/>
              <a:t> избушка)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«Алёнушка и братец </a:t>
            </a:r>
            <a:r>
              <a:rPr lang="ru-RU" sz="3200" b="1" i="1" dirty="0" err="1" smtClean="0">
                <a:solidFill>
                  <a:schemeClr val="bg2">
                    <a:lumMod val="10000"/>
                  </a:schemeClr>
                </a:solidFill>
              </a:rPr>
              <a:t>Васинька</a:t>
            </a: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» </a:t>
            </a:r>
            <a:r>
              <a:rPr lang="ru-RU" sz="2400" b="1" dirty="0" smtClean="0"/>
              <a:t>( Аленушка и братец Иванушка)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«Деревянный солдатик» </a:t>
            </a:r>
            <a:r>
              <a:rPr lang="ru-RU" sz="2400" b="1" dirty="0" smtClean="0"/>
              <a:t>(Оловянный солдатик)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otysyhc.ru/wp-content/uploads/2016/10/zaj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71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alysham.info/images/article/zajkina-izbushka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857622" cy="30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Какая картинка лишняя?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 descr="http://www.playcast.ru/uploads/2015/04/16/1319003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168692"/>
            <a:ext cx="5940425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otysyhc.ru/wp-content/uploads/2016/10/zayushkina-izbushka.jpg"/>
          <p:cNvPicPr/>
          <p:nvPr/>
        </p:nvPicPr>
        <p:blipFill>
          <a:blip r:embed="rId5"/>
          <a:srcRect r="48530"/>
          <a:stretch>
            <a:fillRect/>
          </a:stretch>
        </p:blipFill>
        <p:spPr bwMode="auto">
          <a:xfrm>
            <a:off x="285720" y="3495675"/>
            <a:ext cx="35719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3.amazonaws.com/static2.postcrossing.com/postcard/medium/7f90ca814032b2bc7650d5b50b49d08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048120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Отгадай, из какой сказки?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83568" y="2492896"/>
            <a:ext cx="4186238" cy="4697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Была она артисткой</a:t>
            </a:r>
          </a:p>
          <a:p>
            <a:pPr>
              <a:buNone/>
            </a:pPr>
            <a:r>
              <a:rPr lang="ru-RU" dirty="0" smtClean="0"/>
              <a:t>Прекрасной, как звезда,</a:t>
            </a:r>
          </a:p>
          <a:p>
            <a:pPr>
              <a:buNone/>
            </a:pPr>
            <a:r>
              <a:rPr lang="ru-RU" dirty="0" smtClean="0"/>
              <a:t>От злого Карабаса</a:t>
            </a:r>
          </a:p>
          <a:p>
            <a:pPr>
              <a:buNone/>
            </a:pPr>
            <a:r>
              <a:rPr lang="ru-RU" dirty="0" smtClean="0"/>
              <a:t>Сбежала навсегда.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sz="4000" dirty="0" smtClean="0"/>
          </a:p>
        </p:txBody>
      </p:sp>
      <p:pic>
        <p:nvPicPr>
          <p:cNvPr id="6" name="Содержимое 5" descr="http://kulttorg-prz.ru/images/product_images/popup_images/27754_0.jpg"/>
          <p:cNvPicPr>
            <a:picLocks noGrp="1"/>
          </p:cNvPicPr>
          <p:nvPr>
            <p:ph sz="quarter" idx="14"/>
          </p:nvPr>
        </p:nvPicPr>
        <p:blipFill>
          <a:blip r:embed="rId3"/>
          <a:srcRect t="6667" b="6667"/>
          <a:stretch>
            <a:fillRect/>
          </a:stretch>
        </p:blipFill>
        <p:spPr bwMode="auto">
          <a:xfrm>
            <a:off x="4549464" y="1412776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6/02/21/174313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4714884"/>
            <a:ext cx="864096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llustrators.ru/uploads/illustration/image/729269/main_729269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3511" y="1038913"/>
            <a:ext cx="2928958" cy="3448552"/>
          </a:xfrm>
          <a:prstGeom prst="rect">
            <a:avLst/>
          </a:prstGeom>
          <a:noFill/>
        </p:spPr>
      </p:pic>
      <p:pic>
        <p:nvPicPr>
          <p:cNvPr id="1030" name="Picture 6" descr="https://img.labirint.ru/images/comments_pic/1003/010labdvp112641619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117" y="1124744"/>
            <a:ext cx="3201979" cy="24014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Какая картинка лишняя?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Рисунок 7" descr="http://www.playcast.ru/uploads/2015/04/16/1319003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168692"/>
            <a:ext cx="5940425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g.labirint.ru/images/comments_pic/0847/01lab9hfr1227215720.jpg"/>
          <p:cNvPicPr>
            <a:picLocks noChangeAspect="1" noChangeArrowheads="1"/>
          </p:cNvPicPr>
          <p:nvPr/>
        </p:nvPicPr>
        <p:blipFill>
          <a:blip r:embed="rId5"/>
          <a:srcRect l="10559" t="8183" r="10246" b="11853"/>
          <a:stretch>
            <a:fillRect/>
          </a:stretch>
        </p:blipFill>
        <p:spPr bwMode="auto">
          <a:xfrm>
            <a:off x="611560" y="3717032"/>
            <a:ext cx="3143272" cy="3286172"/>
          </a:xfrm>
          <a:prstGeom prst="rect">
            <a:avLst/>
          </a:prstGeom>
          <a:noFill/>
        </p:spPr>
      </p:pic>
      <p:pic>
        <p:nvPicPr>
          <p:cNvPr id="6" name="Рисунок 5" descr="https://ds03.infourok.ru/uploads/ex/0005/00030d44-ae9b7d2c/img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87465"/>
            <a:ext cx="3571900" cy="2370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www.planetaskazok.ru/images/stories/tolstoiA/lisa_i_volk/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1284963"/>
            <a:ext cx="4638675" cy="26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ocka3ke.ru/sites/default/files/styles/large_tale/public/lisavolk0.jpg?itok=etP2vSj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878766"/>
            <a:ext cx="3714744" cy="34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printonic.ru/uploads/images/2016/02/22/.tmb/thumb_img_56caba8654847_resize_900_50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537" y="4077072"/>
            <a:ext cx="3524250" cy="292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uzzleit.ru/files/puzzles/99/98568/_origina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377103"/>
            <a:ext cx="3255965" cy="3156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483" y="6979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Какая картинка лишняя?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Какая картинка лишняя?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http://easycross.ru/pattern/image/3356/source/2012/03/22/tmpYp9dqh_projec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533775" cy="27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shimultiki.ru/wp-content/uploads/2016/08/kotenok_gav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35771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2.userapi.com/c540107/v540107181/16645/YzLJmmr1hz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929067"/>
            <a:ext cx="45910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mama.ru/wp-content/uploads/2014/07/6b45280e72be538e9f9f4e9e7ef4487fd62d54a9-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4214810" cy="23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Microsoft New Tai Lue" pitchFamily="34" charset="0"/>
              </a:rPr>
              <a:t>До свидания!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Microsoft New Tai Lue" pitchFamily="34" charset="0"/>
            </a:endParaRPr>
          </a:p>
        </p:txBody>
      </p:sp>
      <p:pic>
        <p:nvPicPr>
          <p:cNvPr id="6" name="Рисунок 5" descr="http://fotos.fastimagess.ru/img-q5y5x5n4g40414o5u4k4a4w5z5p5f4b4s404n4u4/pictures/kolobok/kolobok0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5940425" cy="534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5357826"/>
            <a:ext cx="5940425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щучьему веленью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3822192" cy="3447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dirty="0" smtClean="0"/>
              <a:t>Уплетая калачи,</a:t>
            </a:r>
          </a:p>
          <a:p>
            <a:pPr>
              <a:buNone/>
            </a:pPr>
            <a:r>
              <a:rPr lang="ru-RU" sz="3200" dirty="0" smtClean="0"/>
              <a:t>Ехал парень на печи.</a:t>
            </a:r>
          </a:p>
          <a:p>
            <a:pPr>
              <a:buNone/>
            </a:pPr>
            <a:r>
              <a:rPr lang="ru-RU" sz="3200" dirty="0" smtClean="0"/>
              <a:t>Прокатился по деревне</a:t>
            </a:r>
          </a:p>
          <a:p>
            <a:pPr>
              <a:buNone/>
            </a:pPr>
            <a:r>
              <a:rPr lang="ru-RU" sz="3200" dirty="0" smtClean="0"/>
              <a:t>И женился на царевне.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https://www.vse-skazki.com/_dr/5/586.jpg"/>
          <p:cNvPicPr>
            <a:picLocks noGrp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714908" cy="360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6/02/21/174313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86322"/>
            <a:ext cx="8114104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медведя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4261" y="1773324"/>
            <a:ext cx="4038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Возле леса, на опушке,</a:t>
            </a:r>
          </a:p>
          <a:p>
            <a:pPr>
              <a:buNone/>
            </a:pPr>
            <a:r>
              <a:rPr lang="ru-RU" dirty="0" smtClean="0"/>
              <a:t>Трое их живет в избушке.</a:t>
            </a:r>
          </a:p>
          <a:p>
            <a:pPr>
              <a:buNone/>
            </a:pPr>
            <a:r>
              <a:rPr lang="ru-RU" dirty="0" smtClean="0"/>
              <a:t>Там три стула и три кружки,</a:t>
            </a:r>
          </a:p>
          <a:p>
            <a:pPr>
              <a:buNone/>
            </a:pPr>
            <a:r>
              <a:rPr lang="ru-RU" dirty="0" smtClean="0"/>
              <a:t>Три кроватки, три подушки.</a:t>
            </a:r>
          </a:p>
          <a:p>
            <a:pPr>
              <a:buNone/>
            </a:pPr>
            <a:r>
              <a:rPr lang="ru-RU" dirty="0" smtClean="0"/>
              <a:t>Угадайте без подсказки,</a:t>
            </a:r>
          </a:p>
          <a:p>
            <a:pPr>
              <a:buNone/>
            </a:pPr>
            <a:r>
              <a:rPr lang="ru-RU" dirty="0" smtClean="0"/>
              <a:t>Кто герои этой сказки?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http://shkolnie.ru/pars_docs/refs/86/85024/85024_html_m1003cee1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3291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357826"/>
            <a:ext cx="7474253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Белоснежка и семь гномов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44577" y="1988840"/>
            <a:ext cx="368141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Она была подружкой гномов,</a:t>
            </a:r>
          </a:p>
          <a:p>
            <a:pPr>
              <a:buNone/>
            </a:pPr>
            <a:r>
              <a:rPr lang="ru-RU" dirty="0" smtClean="0"/>
              <a:t>И вам, конечно же, знакома.</a:t>
            </a:r>
          </a:p>
          <a:p>
            <a:endParaRPr lang="ru-RU" dirty="0"/>
          </a:p>
        </p:txBody>
      </p:sp>
      <p:pic>
        <p:nvPicPr>
          <p:cNvPr id="8" name="Содержимое 7" descr="http://img0.liveinternet.ru/images/attach/c/10/109/422/109422640_4818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00174"/>
            <a:ext cx="4857784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357826"/>
            <a:ext cx="7892950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в сапогах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Этот сказочный герой</a:t>
            </a:r>
          </a:p>
          <a:p>
            <a:pPr>
              <a:buNone/>
            </a:pPr>
            <a:r>
              <a:rPr lang="ru-RU" dirty="0" smtClean="0"/>
              <a:t>С хвостиком, усатый,</a:t>
            </a:r>
          </a:p>
          <a:p>
            <a:pPr>
              <a:buNone/>
            </a:pPr>
            <a:r>
              <a:rPr lang="ru-RU" dirty="0" smtClean="0"/>
              <a:t>В шляпе у него перо,</a:t>
            </a:r>
          </a:p>
          <a:p>
            <a:pPr>
              <a:buNone/>
            </a:pPr>
            <a:r>
              <a:rPr lang="ru-RU" dirty="0" smtClean="0"/>
              <a:t>Сам весь полосатый,</a:t>
            </a:r>
          </a:p>
          <a:p>
            <a:pPr>
              <a:buNone/>
            </a:pPr>
            <a:r>
              <a:rPr lang="ru-RU" dirty="0" smtClean="0"/>
              <a:t>Ходит он на двух ногах,</a:t>
            </a:r>
          </a:p>
          <a:p>
            <a:pPr>
              <a:buNone/>
            </a:pPr>
            <a:r>
              <a:rPr lang="ru-RU" dirty="0" smtClean="0"/>
              <a:t>В ярко-красных сапогах.</a:t>
            </a:r>
          </a:p>
          <a:p>
            <a:endParaRPr lang="ru-RU" dirty="0"/>
          </a:p>
        </p:txBody>
      </p:sp>
      <p:pic>
        <p:nvPicPr>
          <p:cNvPr id="9" name="Содержимое 8" descr="https://im0-tub-ru.yandex.net/i?id=8771fd6026edff575e659bbbc87dd1d7-l&amp;n=13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14488"/>
            <a:ext cx="4400552" cy="39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168692"/>
            <a:ext cx="7545691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r>
              <a:rPr lang="ru-RU" dirty="0" err="1" smtClean="0"/>
              <a:t>Матроскин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Любит есть он бутерброд</a:t>
            </a:r>
          </a:p>
          <a:p>
            <a:pPr>
              <a:buNone/>
            </a:pPr>
            <a:r>
              <a:rPr lang="ru-RU" dirty="0" smtClean="0"/>
              <a:t>Не как все, наоборот,</a:t>
            </a:r>
          </a:p>
          <a:p>
            <a:pPr>
              <a:buNone/>
            </a:pPr>
            <a:r>
              <a:rPr lang="ru-RU" dirty="0" smtClean="0"/>
              <a:t>Он в тельняшке, как моряк.</a:t>
            </a:r>
          </a:p>
          <a:p>
            <a:pPr>
              <a:buNone/>
            </a:pPr>
            <a:r>
              <a:rPr lang="ru-RU" dirty="0" smtClean="0"/>
              <a:t>Звать кота, скажите, как?</a:t>
            </a:r>
          </a:p>
          <a:p>
            <a:endParaRPr lang="ru-RU" dirty="0"/>
          </a:p>
        </p:txBody>
      </p:sp>
      <p:pic>
        <p:nvPicPr>
          <p:cNvPr id="6" name="Содержимое 5" descr="http://rusecole-strasbourg.narod.ru/images/gallery/ng2013/069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0157" y="1484784"/>
            <a:ext cx="4038600" cy="37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laycast.ru/uploads/2016/02/21/174313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724400"/>
            <a:ext cx="73231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 -лебеди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3822192" cy="3447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Утащили злые птицы</a:t>
            </a:r>
          </a:p>
          <a:p>
            <a:pPr>
              <a:buNone/>
            </a:pPr>
            <a:r>
              <a:rPr lang="ru-RU" dirty="0" smtClean="0"/>
              <a:t>Кроху-братца у сестрицы,</a:t>
            </a:r>
          </a:p>
          <a:p>
            <a:pPr>
              <a:buNone/>
            </a:pPr>
            <a:r>
              <a:rPr lang="ru-RU" dirty="0" smtClean="0"/>
              <a:t>Но сестричка, хоть мала</a:t>
            </a:r>
          </a:p>
          <a:p>
            <a:pPr>
              <a:buNone/>
            </a:pPr>
            <a:r>
              <a:rPr lang="ru-RU" dirty="0" smtClean="0"/>
              <a:t>Все же малыша спасла.</a:t>
            </a:r>
          </a:p>
          <a:p>
            <a:pPr>
              <a:buNone/>
            </a:pPr>
            <a:r>
              <a:rPr lang="ru-RU" dirty="0" smtClean="0"/>
              <a:t>Что за птицы в сказке были?</a:t>
            </a:r>
          </a:p>
          <a:p>
            <a:pPr>
              <a:buNone/>
            </a:pPr>
            <a:r>
              <a:rPr lang="ru-RU" dirty="0" smtClean="0"/>
              <a:t>И кому они служили?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5" descr="https://cont.ws/uploads/posts2/250161.jpg"/>
          <p:cNvPicPr>
            <a:picLocks noGrp="1"/>
          </p:cNvPicPr>
          <p:nvPr>
            <p:ph sz="quarter" idx="14"/>
          </p:nvPr>
        </p:nvPicPr>
        <p:blipFill>
          <a:blip r:embed="rId2"/>
          <a:srcRect t="3754"/>
          <a:stretch>
            <a:fillRect/>
          </a:stretch>
        </p:blipFill>
        <p:spPr bwMode="auto">
          <a:xfrm>
            <a:off x="4286248" y="1714488"/>
            <a:ext cx="4400552" cy="366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168692"/>
            <a:ext cx="7688567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Петушок-золотой гребешок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213285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Ах ты Петя-простота,</a:t>
            </a:r>
          </a:p>
          <a:p>
            <a:pPr>
              <a:buNone/>
            </a:pPr>
            <a:r>
              <a:rPr lang="ru-RU" dirty="0" smtClean="0"/>
              <a:t>Сплоховал немножко,</a:t>
            </a:r>
          </a:p>
          <a:p>
            <a:pPr>
              <a:buNone/>
            </a:pPr>
            <a:r>
              <a:rPr lang="ru-RU" dirty="0" smtClean="0"/>
              <a:t>Не послушался кота,</a:t>
            </a:r>
          </a:p>
          <a:p>
            <a:pPr>
              <a:buNone/>
            </a:pPr>
            <a:r>
              <a:rPr lang="ru-RU" dirty="0" smtClean="0"/>
              <a:t>Выглянул в окошко.	</a:t>
            </a:r>
          </a:p>
          <a:p>
            <a:endParaRPr lang="ru-RU" dirty="0"/>
          </a:p>
        </p:txBody>
      </p:sp>
      <p:pic>
        <p:nvPicPr>
          <p:cNvPr id="6" name="Содержимое 5" descr="http://muzaz.ru/uploads/images/s/k/a/skazka_kot_petuh_i_lisa.jpg"/>
          <p:cNvPicPr>
            <a:picLocks noGrp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4400552" cy="420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laycast.ru/uploads/2015/04/16/1319003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5168692"/>
            <a:ext cx="7893520" cy="16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488</Words>
  <Application>Microsoft Office PowerPoint</Application>
  <PresentationFormat>Экран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В гостях  у  сказки (старшая группа)</vt:lpstr>
      <vt:lpstr>Отгадай, из какой сказки?</vt:lpstr>
      <vt:lpstr>По щучьему веленью</vt:lpstr>
      <vt:lpstr>Три медведя</vt:lpstr>
      <vt:lpstr>Белоснежка и семь гномов</vt:lpstr>
      <vt:lpstr>Кот в сапогах</vt:lpstr>
      <vt:lpstr>Кот Матроскин</vt:lpstr>
      <vt:lpstr>Гуси -лебеди</vt:lpstr>
      <vt:lpstr>Петушок-золотой гребешок</vt:lpstr>
      <vt:lpstr>Алёнушка и братец Иванушка</vt:lpstr>
      <vt:lpstr>Морозко</vt:lpstr>
      <vt:lpstr>Царевна -лягушка</vt:lpstr>
      <vt:lpstr>Давайте отдохнём</vt:lpstr>
      <vt:lpstr>Кто лишний?</vt:lpstr>
      <vt:lpstr>Кто лишний?</vt:lpstr>
      <vt:lpstr>Кто лишний?</vt:lpstr>
      <vt:lpstr>Кто лишний?</vt:lpstr>
      <vt:lpstr>Исправь ошибку.</vt:lpstr>
      <vt:lpstr>Какая картинка лишняя?</vt:lpstr>
      <vt:lpstr>Какая картинка лишняя?</vt:lpstr>
      <vt:lpstr>Какая картинка лишняя?</vt:lpstr>
      <vt:lpstr>Какая картинка лишняя?</vt:lpstr>
      <vt:lpstr>До свидания!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сказке</dc:title>
  <dc:creator>Ольга Жижина</dc:creator>
  <cp:lastModifiedBy>Пользователь</cp:lastModifiedBy>
  <cp:revision>61</cp:revision>
  <dcterms:created xsi:type="dcterms:W3CDTF">2017-11-15T17:04:32Z</dcterms:created>
  <dcterms:modified xsi:type="dcterms:W3CDTF">2023-01-29T08:56:06Z</dcterms:modified>
</cp:coreProperties>
</file>