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0" r:id="rId3"/>
    <p:sldId id="266" r:id="rId4"/>
    <p:sldId id="263" r:id="rId5"/>
    <p:sldId id="274" r:id="rId6"/>
    <p:sldId id="272" r:id="rId7"/>
    <p:sldId id="275" r:id="rId8"/>
    <p:sldId id="277" r:id="rId9"/>
    <p:sldId id="276" r:id="rId10"/>
    <p:sldId id="281" r:id="rId11"/>
    <p:sldId id="278" r:id="rId12"/>
    <p:sldId id="280" r:id="rId13"/>
    <p:sldId id="268" r:id="rId14"/>
    <p:sldId id="279" r:id="rId15"/>
    <p:sldId id="269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65" d="100"/>
          <a:sy n="65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AA8E01-D70A-4877-86BC-6832EDED11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688652-5AB2-4CED-AA70-9E502B04594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педагогов ДОУ на тему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МДОБУ «ДСКВ №1» г. 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Всеволожска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«Методические рекомендации по созданию мультфильмов в ДОУ. Знакомство с видами анимации и техниками создания мультфильмов».</a:t>
            </a:r>
          </a:p>
          <a:p>
            <a:pPr marL="0" indent="0" algn="ctr">
              <a:buNone/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Мотивация  педагогов на повышение профессиональной компетенции и развитие творчества педагогов средствами активной анимации в условиях  ФГОС.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знаю, как это сделать, и я научу вас».	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Воспитатель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1-й квалификационной категории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Веселова Е.В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5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Оборудование </a:t>
            </a:r>
            <a:r>
              <a:rPr lang="ru-RU" sz="2400" b="1" dirty="0">
                <a:solidFill>
                  <a:srgbClr val="C00000"/>
                </a:solidFill>
              </a:rPr>
              <a:t>для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создания </a:t>
            </a:r>
            <a:r>
              <a:rPr lang="ru-RU" sz="2400" b="1" dirty="0" smtClean="0">
                <a:solidFill>
                  <a:srgbClr val="C00000"/>
                </a:solidFill>
              </a:rPr>
              <a:t>мультфильмов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Мультстанок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обьемной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плоскостной анимации)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 или смартфон (лучше сразу установить небольшой размер фотографий, 640 на 480 пикселей при максимальном разрешении)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Штатив или тренога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освещение (лампа)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изготовления персонажей (пластилин, бумага, фломастеры, краски, ножницы, картон, конструктор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куклы, и т.п.)</a:t>
            </a: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Декорации или фон </a:t>
            </a: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установленным с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видеоредактором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926555"/>
            <a:ext cx="3419872" cy="5517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241976"/>
            <a:ext cx="3346994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1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" y="11699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2" y="11699"/>
            <a:ext cx="9134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 создания мультфильма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состоит из нескольких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этапов.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636978-146D-4B78-8B87-98EC0BD126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89" y="1052736"/>
            <a:ext cx="8713165" cy="57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3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</a:t>
            </a: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действия при создании мультфильма следующий</a:t>
            </a: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8964488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1.Выбираем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известную сказку, рассказ или стихотворение (или вспоминаем историю из опыта, или придумываем историю сами), идея — сценарий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съемке мультфильма, изготовление персонажей.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3.Подготовка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декораций и фона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4.Установка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декораций на площадке для съемки.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5.Съёмка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– анимация (один выполняет роль оператора занимает место у видеокамеры или фотоаппарата (закрепленного на штативе), а остальные осуществляют действия в кадре, переставляя героев и декорации в соответствии с задуманным сюжетом):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6.Чем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детализация движения персонажа, тем движения будут естественными, плавными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7.Во время съемки необходимо следить, чтобы статичные предметы (фон) не двигались;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8.Не забывать, что в декорациях могут происходить изменения (подул ветер – дерево закачалось);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9.В кадр не должны попадать посторонние предметы, руки аниматоров, тени;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9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Алгоритм действия при создании мультфильма следующий: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14229"/>
              </p:ext>
            </p:extLst>
          </p:nvPr>
        </p:nvGraphicFramePr>
        <p:xfrm>
          <a:off x="7475487" y="7101408"/>
          <a:ext cx="4165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764704"/>
            <a:ext cx="9144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10.Чтобы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персонажей получились четкими, снимать нужно с одной точки, зафиксировав фотоаппарат (желательно в штативе), не удаляя и не приближая изображение.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11.Монтаж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(весь отснятый материал переносится на компьютер, просматривается, лишние кадры удаляются):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12.Чем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кадров в секунду, тем движения персонажей более плавные; чем меньше – тем более прерывистые. Расчет времени: обычно  можно делать 4 кадра в секунду, иногда 1 (все зависит от программы). Соответственно, при скорости 1 – 2 кадра в секунду для минуты фильма нужно сделать 60 - 120 фотографий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13.Совсем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делать каждое движение героя, можно их позже скомбинировать на компьютере. Например, кивок головой – можно снять 2-3 кадра, а потом их повторить.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14.Затем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записывают голосовое сопровождение, произнося свои реплики на подходящем кадре: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15.При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записывайте текст небольшими кусочками;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16.Во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записи должна быть абсолютная тишина «в студии» (никаких посторонних шумов);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17.Можно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звуковые эффекты (скрип двери, шум прибоя...).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18.Музыкальное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сопровождение, титры.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7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«Создание мультфильма в технике перекладка»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52572"/>
              </p:ext>
            </p:extLst>
          </p:nvPr>
        </p:nvGraphicFramePr>
        <p:xfrm>
          <a:off x="395536" y="1817052"/>
          <a:ext cx="8352928" cy="478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86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анимации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– 7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Перекладка (персонажи мультфильма  плоскостные)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7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Цветная бумага, ножницы, бросовый материал,  статичный фон, штатив, фотоаппарат, бубен для подачи сигнала.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Техника выполнения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Съемочный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процесс: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Придумывание сюжета.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персонажей и декораций.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Съемка мультфильма: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в среднем 60 – 70 фотографий (кадров);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большая детализация движения персонажа;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статичный фон;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отсутствие  посторонних  предметов , руки аниматоров, тени;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- фиксированный фотоаппарат.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Монтаж мультфильма ( программа </a:t>
                      </a:r>
                      <a:r>
                        <a:rPr lang="en-US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CyberLink  Power Director 12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8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съемки мультфильма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	Установить фотоаппарат.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Приготовить декорации (разложить цветы, расставить бабочек).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Аниматоры – сдвинули бабочек на  1 см.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Помощник оператора – подал сигнал (ударил в бубен)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аниматоры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убрали руки из кадра.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Оператор произвел съемку фотоаппаратом.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Сделать кадров – 60 – 70.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8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рассмотрим необычные техники анимации, которые можно использовать в работе с детьми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Коллажная анимация.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старые вырезки из журналов, создавая при этом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Меловая анимация.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Похожа на рисованную анимацию, только здесь используется мел и доска.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-анимация.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и подростки очень любят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-конструирование. С помощью него можно также создавать мультфильмы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 все техники анимации, которые существуют, их достаточно много. Все зависит от вашей фантазии,  а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 другие творческие люди, фантазией уж точно не обделены, поэтому, я думаю, у вас получится создать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 собственный мультфильм!</a:t>
            </a:r>
          </a:p>
          <a:p>
            <a:pPr marL="0" indent="0">
              <a:buNone/>
            </a:pP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СПАСИБО ЗА ВНИМАНИЕ!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01" y="4625753"/>
            <a:ext cx="3866753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создание на экране </a:t>
            </a:r>
            <a:endParaRPr lang="en-GB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движущегося изображения. Вернее, иллюзии</a:t>
            </a:r>
            <a:endParaRPr lang="en-GB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движения. На деле это </a:t>
            </a:r>
            <a:endParaRPr lang="en-GB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статичных кадров. А ещё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GB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и постоянно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развивающееся</a:t>
            </a:r>
            <a:endParaRPr lang="en-GB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если кто-то скажет вам, что </a:t>
            </a:r>
            <a:endParaRPr lang="en-GB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не серьёзно, бурно протестуйте и приводите аргументы. Вот краткий ликбез по основным видам движущихся картинок, из которого станет ясно, почему анимация не уступает игровому кино, а в чём-то даже его превосходит.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«мультипликация»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дословном переводе – «размножение») употребляют исключительно в русском кино, как синоним термина «анимация».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(от лат. – оживление, одушевление) – вид искусства, основанный на создании иллюзии движения предметов, рисованных, кукольных,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компьютернографических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покадровой съемки или визуализации последовательных Фаз.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32715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99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Классическая рисованная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мультипликация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 на полях тетрадных листов фигурки, меняющие позу с каждой страницей. Если быстро пролистать такую тетрадку, будет казаться, что персонаж бежит, а цветок — распускается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Схожим образом устроена классическая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покадровая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25740"/>
            <a:ext cx="2952328" cy="87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7723" y="1412776"/>
            <a:ext cx="3672408" cy="633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365104"/>
            <a:ext cx="33123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365104"/>
            <a:ext cx="35283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2420887"/>
            <a:ext cx="9096671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Стиль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классической анимации может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				   быть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разным. Диснеевский или советский мультфильм, европейская авторская или даже абстрактная анимация, аниме — разные стили, которые вы ни за что не перепутаете. Однако технически всё это — покадровая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164" y="1556792"/>
            <a:ext cx="4109004" cy="2041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65308"/>
            <a:ext cx="3744416" cy="33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200" dirty="0" smtClean="0">
              <a:solidFill>
                <a:srgbClr val="C00000"/>
              </a:solidFill>
              <a:latin typeface="Century Gothic" panose="020B050202020202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200" dirty="0">
              <a:solidFill>
                <a:srgbClr val="C00000"/>
              </a:solidFill>
              <a:latin typeface="Century Gothic" panose="020B050202020202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200" dirty="0" smtClean="0">
              <a:solidFill>
                <a:srgbClr val="C00000"/>
              </a:solidFill>
              <a:latin typeface="Century Gothic" panose="020B050202020202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200" dirty="0">
              <a:solidFill>
                <a:srgbClr val="C00000"/>
              </a:solidFill>
              <a:latin typeface="Century Gothic" panose="020B050202020202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200" dirty="0" smtClean="0">
              <a:solidFill>
                <a:srgbClr val="C00000"/>
              </a:solidFill>
              <a:latin typeface="Century Gothic" panose="020B050202020202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частоты, с которой меняются картинки —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кадра в секунду.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эти кадры необходимо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отрисовать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Раньше это делали вручную. Со временем на помощь пришли специальные программы монтажа, так что теперь от руки рисуются только опорные кадры. Тем не менее, создание покадрового мультипликационного фильма — до сих пор кропотливая и непростая работа.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вариантом покадровой анимации иногда называют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винтажную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игрушку в виде диска с рисунками на обеих сторонах.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4316342" cy="4680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61297"/>
            <a:ext cx="3766044" cy="47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448513"/>
              </p:ext>
            </p:extLst>
          </p:nvPr>
        </p:nvGraphicFramePr>
        <p:xfrm>
          <a:off x="210073" y="440289"/>
          <a:ext cx="8933927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45">
                  <a:extLst>
                    <a:ext uri="{9D8B030D-6E8A-4147-A177-3AD203B41FA5}">
                      <a16:colId xmlns:a16="http://schemas.microsoft.com/office/drawing/2014/main" val="2991352672"/>
                    </a:ext>
                  </a:extLst>
                </a:gridCol>
                <a:gridCol w="2047823">
                  <a:extLst>
                    <a:ext uri="{9D8B030D-6E8A-4147-A177-3AD203B41FA5}">
                      <a16:colId xmlns:a16="http://schemas.microsoft.com/office/drawing/2014/main" val="1276780415"/>
                    </a:ext>
                  </a:extLst>
                </a:gridCol>
                <a:gridCol w="2073186">
                  <a:extLst>
                    <a:ext uri="{9D8B030D-6E8A-4147-A177-3AD203B41FA5}">
                      <a16:colId xmlns:a16="http://schemas.microsoft.com/office/drawing/2014/main" val="3406751837"/>
                    </a:ext>
                  </a:extLst>
                </a:gridCol>
                <a:gridCol w="2597273">
                  <a:extLst>
                    <a:ext uri="{9D8B030D-6E8A-4147-A177-3AD203B41FA5}">
                      <a16:colId xmlns:a16="http://schemas.microsoft.com/office/drawing/2014/main" val="1943099277"/>
                    </a:ext>
                  </a:extLst>
                </a:gridCol>
              </a:tblGrid>
              <a:tr h="3073858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chemeClr val="bg1"/>
                          </a:solidFill>
                        </a:rPr>
                        <a:t>Кукольная мультипликация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Силуэтная анимация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Пластилиновая анимация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Предметная анимация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70407"/>
                  </a:ext>
                </a:extLst>
              </a:tr>
              <a:tr h="1246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C85C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Сыпучая анимация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Перекладная анимация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Компьютерная анимация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Пиксиляция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8795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0" y="1124744"/>
            <a:ext cx="2012765" cy="4536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9" y="4158372"/>
            <a:ext cx="2165175" cy="1951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124745"/>
            <a:ext cx="1755650" cy="2291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077072"/>
            <a:ext cx="2203688" cy="4077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432" y="1124744"/>
            <a:ext cx="1963533" cy="2291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734" y="1124744"/>
            <a:ext cx="2219497" cy="22913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748" y="4158079"/>
            <a:ext cx="1993578" cy="4032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4418" y="4070890"/>
            <a:ext cx="2319327" cy="41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МУЛЬТИПЛИКАЦИИ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Кукольная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мультпликация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stop-motion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 сцену-макет, которая служит декорацией, как в театре, и кукольных «актёров». Чтобы создать иллюзию движения, позы фигурок немного меняют, покадрово фотографируя, а потом превращают всё это в фильм. Появилась такая анимация вместе с классическим кинематографом.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Силуэтная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 -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мультфильма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вырезаются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плотной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 плоские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фигуры. Затем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передвигаются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кадре и</a:t>
            </a:r>
          </a:p>
          <a:p>
            <a:pPr marL="365760" lvl="1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снимаются на камеру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Подсветка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снизу, как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сыпучей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Пластилиновая мультипликация -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фигур, вылепленных из пластилина. Он может быть как плоским, так и объемным. В таком мультфильме также может быть постепенное появление рисунка в кадре. Секрет заключается в том, что мы монтируем кадры в обратном порядке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1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анимация-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анимация. В кадре может перемещаться любой предмет. Это может быть что угодно: кукла, игрушка, ботинок, яблоко,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-конструктор, книга и т. д. Все зависит от вашей фантазии. Анимировать можно любой предмет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Сыпучая анимация-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анимация–используется любой сыпучий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(песок, сахар, кофе) и специальный стол с подсветкой. Тонкими слоями наносится на стекло и перемешивается, создавая движущуюся картину (обычно все действия выполняются руками). Под музыку мультипликатор вручную меняет изображение, которое проецируется на экран. </a:t>
            </a:r>
          </a:p>
          <a:p>
            <a:pPr marL="365760" lvl="1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Перекладная анимация-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Перекладная мультипликация техника двухмерной анимации с помощью перекладывания отдельно вырезанных кусочков бумаги. при помощи этой техники были сняты мультфильмы: «Ёжик в тумане», «Дядя Фёдор, Пёс и кот», «Леопольд и золотая рыбка», «Месть кота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Леопольльда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«Краденное Солнце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»...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анимация-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мультипликации, создаваемый при помощи компьютера. Компьютерная анимация создается за счет специализированных программ. Расстановка ключевых кадров производится аниматором. Промежуточные же кадры генерирует специальная программа. Этот способ наиболее близок к традиционной рисованной мультипликации, только роль фасовщика берёт на себя компьютер, а не человек (3Д анимация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Пиксиляция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«stop-motion»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человек по кадрам.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главные актеры - вы сами. Можно ездить на стуле как на автомобиле, проходить сквозь стены, и даже летать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техника анимации, при которой реальные актеры или предметы снимаются покадрово и монтируются потом с целью достичь какой-либо необычной ситуации, которую без применения подобного трюка не снимешь. Ну, например, можно очень правдоподобно сделать летающих людей или "оживить" вещи. 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2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93000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 в мультипликации: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Герои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 создаются людьми. Мультфильм – это талант и творчество, кропотливый труд людей и очень интересное занятие! Что делают для того чтобы мультфильм получился?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60842"/>
            <a:ext cx="3956647" cy="4258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1538739"/>
            <a:ext cx="489654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придумывает, пишет, сочиняет.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лепят, рисуют, шьют.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фотографирует, снимает.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пишет музыку.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Актер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озвучивает.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Монтажер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собирает мультфильм на компьютере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567847-4109-43F3-ADF1-A5130094BC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74" y="4221088"/>
            <a:ext cx="40316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79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более подробно рассмотрим технику создания перекладного мультфильма.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расскажу вам именно про нее? Техника перекладки, как и все гениальное, достаточно простая: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простая анимационная техника, позволяющая избежать сложных процессов прорисовки, заливки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Как, например, в рисованной мультипликации, чтобы в итоге получилась качественная картинка,  должны работать огромное количество людей. Здесь от персонажа, его изначального рисунка и до выхода персонажа в финальной сцене путь достаточно короткий.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тоже время обладающая широчайшими возможностями. Здесь нам не нужно прорисовывать каждого персонажа и каждое его движение, рисуем только один раз.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и понятно ребенку, потому что позволяет работать не с абстрактными предметами и явлениями, а с марионеткой.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58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1744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ДОУ на тему:  «Технология создания мультфильмов с детьми дошкольного возраста».</dc:title>
  <dc:creator>max V</dc:creator>
  <cp:lastModifiedBy>Елена Веселова</cp:lastModifiedBy>
  <cp:revision>36</cp:revision>
  <dcterms:created xsi:type="dcterms:W3CDTF">2016-10-30T15:23:08Z</dcterms:created>
  <dcterms:modified xsi:type="dcterms:W3CDTF">2024-02-20T06:30:36Z</dcterms:modified>
</cp:coreProperties>
</file>