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65" r:id="rId6"/>
    <p:sldId id="267" r:id="rId7"/>
    <p:sldId id="261" r:id="rId8"/>
    <p:sldId id="269" r:id="rId9"/>
    <p:sldId id="268" r:id="rId10"/>
    <p:sldId id="272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94" autoAdjust="0"/>
  </p:normalViewPr>
  <p:slideViewPr>
    <p:cSldViewPr>
      <p:cViewPr varScale="1">
        <p:scale>
          <a:sx n="138" d="100"/>
          <a:sy n="138" d="100"/>
        </p:scale>
        <p:origin x="246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55785-25CB-46C3-A42F-9B5B14F09D8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8B782-4C63-40F9-BD60-7F1812688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9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B782-4C63-40F9-BD60-7F1812688DC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8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limpiada.r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lymp.hse.ru/" TargetMode="External"/><Relationship Id="rId2" Type="http://schemas.openxmlformats.org/officeDocument/2006/relationships/hyperlink" Target="https://olymp.msu.ru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gpu.ru/" TargetMode="External"/><Relationship Id="rId2" Type="http://schemas.openxmlformats.org/officeDocument/2006/relationships/hyperlink" Target="https://pvg.mk.ru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lymp.mgimo.ru/" TargetMode="External"/><Relationship Id="rId2" Type="http://schemas.openxmlformats.org/officeDocument/2006/relationships/hyperlink" Target="http://turlom.olimpiada.ru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hyperlink" Target="http://olymp17-18.mgimo.r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Роль педагога-наставника в достижении высоких результатов обучающимися в олимпиадах по английскому языку.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653136"/>
            <a:ext cx="7854696" cy="1368152"/>
          </a:xfrm>
        </p:spPr>
        <p:txBody>
          <a:bodyPr>
            <a:normAutofit/>
          </a:bodyPr>
          <a:lstStyle/>
          <a:p>
            <a:r>
              <a:rPr lang="ru-RU" sz="1800" dirty="0" err="1"/>
              <a:t>Емелина</a:t>
            </a:r>
            <a:r>
              <a:rPr lang="ru-RU" sz="1800" dirty="0"/>
              <a:t> Ирина Николаевна,</a:t>
            </a:r>
          </a:p>
          <a:p>
            <a:r>
              <a:rPr lang="ru-RU" sz="1800" dirty="0"/>
              <a:t>учитель английского языка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780928"/>
            <a:ext cx="4572000" cy="1351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375"/>
              </a:lnSpc>
              <a:spcBef>
                <a:spcPts val="600"/>
              </a:spcBef>
              <a:spcAft>
                <a:spcPts val="900"/>
              </a:spcAft>
            </a:pPr>
            <a:r>
              <a:rPr lang="ru-RU" sz="40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http://upwego.ru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https://olimpiada.ru</a:t>
            </a:r>
            <a:endParaRPr lang="ru-RU" sz="4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53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305800" cy="11430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7078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Книги, которые можно использовать для подготовки к олимпиадам по английскому языку.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60848"/>
            <a:ext cx="2987824" cy="426375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46" y="2060848"/>
            <a:ext cx="3055524" cy="4263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91" y="2060848"/>
            <a:ext cx="2776209" cy="42637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72" y="404665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Книги, которые обязательно нужно использовать для подготовки к олимпиадам по английскому языку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3240360" cy="43894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2132856"/>
            <a:ext cx="3116549" cy="43894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по английскому языку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54" y="1340769"/>
            <a:ext cx="4329522" cy="1173832"/>
          </a:xfrm>
        </p:spPr>
        <p:txBody>
          <a:bodyPr/>
          <a:lstStyle/>
          <a:p>
            <a:r>
              <a:rPr lang="ru-RU" dirty="0"/>
              <a:t>Олимпиада школьников «Ломоносов»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https://olymp.msu.ru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571" y="1340770"/>
            <a:ext cx="4041775" cy="1173831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школьников «Высшая проба»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https://olymp.hse.ru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3056"/>
            <a:ext cx="3178696" cy="356827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68385"/>
            <a:ext cx="3174790" cy="3075782"/>
          </a:xfrm>
        </p:spPr>
      </p:pic>
    </p:spTree>
    <p:extLst>
      <p:ext uri="{BB962C8B-B14F-4D97-AF65-F5344CB8AC3E}">
        <p14:creationId xmlns:p14="http://schemas.microsoft.com/office/powerpoint/2010/main" val="76904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по английскому языку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412776"/>
            <a:ext cx="4389884" cy="110182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 школьников «Покори Воробьевы горы!»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https://pvg.mk.ru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3580" y="1279612"/>
            <a:ext cx="4247455" cy="1368152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 школьников «Учитель школы будущего»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https://www.mgpu.ru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56992"/>
            <a:ext cx="2667955" cy="266429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68960"/>
            <a:ext cx="2232248" cy="2376264"/>
          </a:xfrm>
        </p:spPr>
      </p:pic>
    </p:spTree>
    <p:extLst>
      <p:ext uri="{BB962C8B-B14F-4D97-AF65-F5344CB8AC3E}">
        <p14:creationId xmlns:p14="http://schemas.microsoft.com/office/powerpoint/2010/main" val="252677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0424"/>
            <a:ext cx="8229600" cy="798336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по английскому языку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55248"/>
            <a:ext cx="4245868" cy="659352"/>
          </a:xfrm>
        </p:spPr>
        <p:txBody>
          <a:bodyPr/>
          <a:lstStyle/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http://turlom.olimpiada.ru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0623" y="1556792"/>
            <a:ext cx="4391471" cy="95780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70C0"/>
                </a:solidFill>
                <a:hlinkClick r:id="rId3"/>
              </a:rPr>
              <a:t>Олимпиада МГИМО МИД России для школьников</a:t>
            </a:r>
            <a:endParaRPr lang="ru-RU" u="sng" dirty="0">
              <a:solidFill>
                <a:srgbClr val="0070C0"/>
              </a:solidFill>
              <a:hlinkClick r:id="rId4"/>
            </a:endParaRPr>
          </a:p>
          <a:p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http://olymp17-18.mgimo.ru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имени М.В. Ломоносова (лингвистика)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04" y="3861570"/>
            <a:ext cx="3023828" cy="1367630"/>
          </a:xfrm>
        </p:spPr>
      </p:pic>
    </p:spTree>
    <p:extLst>
      <p:ext uri="{BB962C8B-B14F-4D97-AF65-F5344CB8AC3E}">
        <p14:creationId xmlns:p14="http://schemas.microsoft.com/office/powerpoint/2010/main" val="324298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rmAutofit/>
          </a:bodyPr>
          <a:lstStyle/>
          <a:p>
            <a:r>
              <a:rPr lang="en-US" sz="2800" dirty="0"/>
              <a:t>https://school-olymp.ru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Коалиция – это образовательный центр, созданный Ассоциацией победителей олимпиад при поддержке Центра Педагогического Мастерства и Московского центра непрерывного математического образования.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курсы направлены на подготовку учеников средней и старшей школы к олимпиадам различного уровня.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обеспечиваем качественный подход в обучении: учим правильно понимать поставленные задачи, находить нестандартные варианты их решений и не бояться совершать ошибки.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36" y="172256"/>
            <a:ext cx="3384376" cy="11218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5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Учебно-научная школа 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ТюмГУ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https://junior.utmn.ru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20" y="1844824"/>
            <a:ext cx="8820472" cy="4752527"/>
          </a:xfrm>
        </p:spPr>
      </p:pic>
    </p:spTree>
    <p:extLst>
      <p:ext uri="{BB962C8B-B14F-4D97-AF65-F5344CB8AC3E}">
        <p14:creationId xmlns:p14="http://schemas.microsoft.com/office/powerpoint/2010/main" val="77785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</TotalTime>
  <Words>235</Words>
  <Application>Microsoft Office PowerPoint</Application>
  <PresentationFormat>Экран (4:3)</PresentationFormat>
  <Paragraphs>26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Constantia</vt:lpstr>
      <vt:lpstr>Georgia</vt:lpstr>
      <vt:lpstr>Times New Roman</vt:lpstr>
      <vt:lpstr>Wingdings 2</vt:lpstr>
      <vt:lpstr>Поток</vt:lpstr>
      <vt:lpstr>Роль педагога-наставника в достижении высоких результатов обучающимися в олимпиадах по английскому языку. </vt:lpstr>
      <vt:lpstr>Книги, которые можно использовать для подготовки к олимпиадам по английскому языку.</vt:lpstr>
      <vt:lpstr>Книги, которые обязательно нужно использовать для подготовки к олимпиадам по английскому языку</vt:lpstr>
      <vt:lpstr>Олимпиады по английскому языку</vt:lpstr>
      <vt:lpstr>Олимпиады по английскому языку</vt:lpstr>
      <vt:lpstr>Олимпиады по английскому языку</vt:lpstr>
      <vt:lpstr>https://school-olymp.ru</vt:lpstr>
      <vt:lpstr>Презентация PowerPoint</vt:lpstr>
      <vt:lpstr>Учебно-научная школа ТюмГУ   https://junior.utmn.ru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Емелина И_Н</dc:creator>
  <cp:lastModifiedBy>User</cp:lastModifiedBy>
  <cp:revision>45</cp:revision>
  <dcterms:created xsi:type="dcterms:W3CDTF">2019-08-27T07:57:46Z</dcterms:created>
  <dcterms:modified xsi:type="dcterms:W3CDTF">2024-02-20T10:56:47Z</dcterms:modified>
</cp:coreProperties>
</file>