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4" r:id="rId8"/>
    <p:sldId id="266" r:id="rId9"/>
    <p:sldId id="267" r:id="rId10"/>
    <p:sldId id="269" r:id="rId11"/>
    <p:sldId id="272" r:id="rId12"/>
    <p:sldId id="271" r:id="rId13"/>
    <p:sldId id="270" r:id="rId14"/>
    <p:sldId id="26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49184"/>
      </p:ext>
    </p:extLst>
  </p:cSld>
  <p:clrMapOvr>
    <a:masterClrMapping/>
  </p:clrMapOvr>
  <p:transition spd="slow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16382"/>
      </p:ext>
    </p:extLst>
  </p:cSld>
  <p:clrMapOvr>
    <a:masterClrMapping/>
  </p:clrMapOvr>
  <p:transition spd="slow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8104"/>
      </p:ext>
    </p:extLst>
  </p:cSld>
  <p:clrMapOvr>
    <a:masterClrMapping/>
  </p:clrMapOvr>
  <p:transition spd="slow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56249"/>
      </p:ext>
    </p:extLst>
  </p:cSld>
  <p:clrMapOvr>
    <a:masterClrMapping/>
  </p:clrMapOvr>
  <p:transition spd="slow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48974"/>
      </p:ext>
    </p:extLst>
  </p:cSld>
  <p:clrMapOvr>
    <a:masterClrMapping/>
  </p:clrMapOvr>
  <p:transition spd="slow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71020"/>
      </p:ext>
    </p:extLst>
  </p:cSld>
  <p:clrMapOvr>
    <a:masterClrMapping/>
  </p:clrMapOvr>
  <p:transition spd="slow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54236"/>
      </p:ext>
    </p:extLst>
  </p:cSld>
  <p:clrMapOvr>
    <a:masterClrMapping/>
  </p:clrMapOvr>
  <p:transition spd="slow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3551"/>
      </p:ext>
    </p:extLst>
  </p:cSld>
  <p:clrMapOvr>
    <a:masterClrMapping/>
  </p:clrMapOvr>
  <p:transition spd="slow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66307"/>
      </p:ext>
    </p:extLst>
  </p:cSld>
  <p:clrMapOvr>
    <a:masterClrMapping/>
  </p:clrMapOvr>
  <p:transition spd="slow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10357"/>
      </p:ext>
    </p:extLst>
  </p:cSld>
  <p:clrMapOvr>
    <a:masterClrMapping/>
  </p:clrMapOvr>
  <p:transition spd="slow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70904"/>
      </p:ext>
    </p:extLst>
  </p:cSld>
  <p:clrMapOvr>
    <a:masterClrMapping/>
  </p:clrMapOvr>
  <p:transition spd="slow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B884-BAE4-4733-99BC-A7FFE1F8B60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A6C8-1500-4712-87FA-A54881A8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Garri_Bardin_-_iz_kinozhurnala_Hochu_vsyo_znat_(Zvyki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30" name="Picture 6" descr="https://www.proficinema.com/upload/medialibrary/279/2799ebc32c493e4789c8b08e3fa358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" y="0"/>
            <a:ext cx="9120829" cy="68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://fiestaclub.com.ua/wp-content/uploads/2020/02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fiestaclub.com.ua/wp-content/uploads/2020/02/img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Garri_Bardin_-_iz_kinozhurnala_Hochu_vsyo_znat_(Zvyki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pull/>
      </p:transition>
    </mc:Choice>
    <mc:Fallback xmlns="">
      <p:transition advClick="0"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Урок литературы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Приём «Ассоциация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dirty="0" smtClean="0"/>
              <a:t>    </a:t>
            </a:r>
            <a:r>
              <a:rPr lang="ru-RU" sz="4000" dirty="0" smtClean="0"/>
              <a:t>«</a:t>
            </a:r>
            <a:r>
              <a:rPr lang="ru-RU" sz="4000" dirty="0"/>
              <a:t>Отцы</a:t>
            </a:r>
            <a:r>
              <a:rPr lang="ru-RU" sz="4000" dirty="0" smtClean="0"/>
              <a:t>»</a:t>
            </a:r>
          </a:p>
          <a:p>
            <a:pPr marL="0" indent="0">
              <a:buNone/>
            </a:pPr>
            <a:r>
              <a:rPr lang="ru-RU" sz="4000" dirty="0" smtClean="0"/>
              <a:t>    «</a:t>
            </a:r>
            <a:r>
              <a:rPr lang="ru-RU" sz="4000" dirty="0"/>
              <a:t>Д</a:t>
            </a:r>
            <a:r>
              <a:rPr lang="ru-RU" sz="4000" dirty="0" smtClean="0"/>
              <a:t>ети</a:t>
            </a:r>
            <a:r>
              <a:rPr lang="ru-RU" sz="4000" dirty="0"/>
              <a:t>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3108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d.multiurok.ru/html/2020/02/16/s_5e4948d33ee63/1355296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4691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6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Приём «</a:t>
            </a:r>
            <a:r>
              <a:rPr lang="ru-RU" b="1" dirty="0" err="1">
                <a:solidFill>
                  <a:srgbClr val="002060"/>
                </a:solidFill>
              </a:rPr>
              <a:t>Синквейн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1 </a:t>
            </a:r>
            <a:r>
              <a:rPr lang="ru-RU" dirty="0"/>
              <a:t>строка – одно ключевое слово, определяющее содержание </a:t>
            </a:r>
            <a:r>
              <a:rPr lang="ru-RU" dirty="0" err="1"/>
              <a:t>синквейна</a:t>
            </a:r>
            <a:r>
              <a:rPr lang="ru-RU" dirty="0"/>
              <a:t>; </a:t>
            </a:r>
          </a:p>
          <a:p>
            <a:pPr fontAlgn="base"/>
            <a:r>
              <a:rPr lang="ru-RU" dirty="0"/>
              <a:t>2 строка – два прилагательных, характеризующих ключевое слово; </a:t>
            </a:r>
          </a:p>
          <a:p>
            <a:pPr fontAlgn="base"/>
            <a:r>
              <a:rPr lang="ru-RU" dirty="0"/>
              <a:t>3 строка – три глагола, показывающие действия понятия; </a:t>
            </a:r>
          </a:p>
          <a:p>
            <a:pPr fontAlgn="base"/>
            <a:r>
              <a:rPr lang="ru-RU" dirty="0"/>
              <a:t>4 строка – короткое предложение, в котором отражено авторское отношение к понятию; </a:t>
            </a:r>
          </a:p>
          <a:p>
            <a:pPr fontAlgn="base"/>
            <a:r>
              <a:rPr lang="ru-RU" dirty="0"/>
              <a:t>5 строка – резюме: одно слово, обычно существительное, через которое автор выражает свои чувства и ассоциации, связанные с понятием.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70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Формула успеха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ОВЛАДЕНИЕ </a:t>
            </a:r>
            <a:r>
              <a:rPr lang="ru-RU" sz="4800" b="1" dirty="0"/>
              <a:t>= 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/>
              <a:t>УСВОЕНИЕ </a:t>
            </a:r>
            <a:r>
              <a:rPr lang="ru-RU" sz="4800" b="1" dirty="0"/>
              <a:t>+ 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/>
              <a:t>ПРИМЕНЕНИЕ </a:t>
            </a:r>
            <a:r>
              <a:rPr lang="ru-RU" sz="4800" b="1" dirty="0"/>
              <a:t>НА </a:t>
            </a:r>
            <a:r>
              <a:rPr lang="ru-RU" sz="4800" b="1" dirty="0" smtClean="0"/>
              <a:t>ПРАКТИКЕ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14151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0897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120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«Чемодан, мясорубка, корзина» На доске вывешиваются рисунки чемодана, мясорубки, корзины. Чемодан  – всё, что пригодится в дальнейшем.  Мясорубка  – информацию переработаю. Корзина – всё выброшу.  Ученикам предлагается выбрать, как они поступят с информацией, полученной на уроке. На чемодан вы приклеиваете стикер с ответом «Что я возьму с собой с урока?» На мясорубку вы приклеиваете стикер с ответом «Что мне стоит переработать (над чем еще подумать)?» На корзину вы приклеиваете стикер с ответом «Какая информация с урока не пригодится?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5698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08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eralash-kone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6146" name="Picture 2" descr="https://cdn.fishki.net/upload/users/2022/07/25/954803/7443d30f2413ecbc275e3fd8dc4a00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ralash-kone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6243" y="619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8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://fiestaclub.com.ua/wp-content/uploads/2020/02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dn.culture.ru/images/948301a7-b30e-58d5-a72c-c7848b27c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1694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01187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dn.culture.ru/images/894efd8b-125e-5b4a-a428-96cbe592f0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38469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673745"/>
            <a:ext cx="8507288" cy="5141168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solidFill>
                  <a:srgbClr val="00B0F0"/>
                </a:solidFill>
              </a:rPr>
              <a:t>Орешек знаний твёрд,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B0F0"/>
                </a:solidFill>
              </a:rPr>
              <a:t>Но мы не привыкли отступать,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B0F0"/>
                </a:solidFill>
              </a:rPr>
              <a:t>Нам расколоть его поможет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Наш м</a:t>
            </a:r>
            <a:r>
              <a:rPr lang="ru-RU" b="1" dirty="0" smtClean="0">
                <a:solidFill>
                  <a:srgbClr val="00B0F0"/>
                </a:solidFill>
              </a:rPr>
              <a:t>астер-класс </a:t>
            </a:r>
            <a:endParaRPr lang="ru-RU" b="1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B0F0"/>
                </a:solidFill>
              </a:rPr>
              <a:t>«Хочу всё знать!»</a:t>
            </a:r>
          </a:p>
          <a:p>
            <a:endParaRPr lang="ru-RU" dirty="0"/>
          </a:p>
        </p:txBody>
      </p:sp>
      <p:sp>
        <p:nvSpPr>
          <p:cNvPr id="4" name="AutoShape 2" descr="https://top-fon.com/uploads/posts/2023-01/1675104318_top-fon-com-p-fon-dlya-prezentatsii-s-sovoi-i-knigami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5104318_top-fon-com-p-fon-dlya-prezentatsii-s-sovoi-i-knigami-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Image 23 of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362"/>
            <a:ext cx="3995936" cy="38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40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5159059_top-fon-com-p-fon-konets-prezentatsii-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5159059_top-fon-com-p-fon-konets-prezentatsii-8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5159059_top-fon-com-p-fon-konets-prezentatsii-8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5104318_top-fon-com-p-fon-dlya-prezentatsii-s-sovoi-i-knigami-2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081663" cy="68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1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Урок русского языка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fontAlgn="base"/>
            <a:r>
              <a:rPr lang="ru-RU" sz="4000" b="1" dirty="0"/>
              <a:t>Приём «Реклама»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</a:t>
            </a:r>
            <a:r>
              <a:rPr lang="ru-RU" sz="4000" u="sng" dirty="0" smtClean="0"/>
              <a:t>Описание</a:t>
            </a:r>
            <a:r>
              <a:rPr lang="ru-RU" sz="4000" u="sng" dirty="0"/>
              <a:t>:</a:t>
            </a:r>
            <a:r>
              <a:rPr lang="ru-RU" sz="4000" dirty="0"/>
              <a:t> </a:t>
            </a:r>
            <a:r>
              <a:rPr lang="ru-RU" sz="4000" dirty="0" smtClean="0"/>
              <a:t>прорекламируйте Алфавит. </a:t>
            </a:r>
            <a:r>
              <a:rPr lang="ru-RU" sz="4000" dirty="0"/>
              <a:t>Придумайте </a:t>
            </a:r>
            <a:r>
              <a:rPr lang="ru-RU" sz="4000" dirty="0" smtClean="0"/>
              <a:t>слоган. </a:t>
            </a:r>
            <a:r>
              <a:rPr lang="ru-RU" sz="4000" dirty="0"/>
              <a:t>Н</a:t>
            </a:r>
            <a:r>
              <a:rPr lang="ru-RU" sz="4000" dirty="0" smtClean="0"/>
              <a:t>а </a:t>
            </a:r>
            <a:r>
              <a:rPr lang="ru-RU" sz="4000" dirty="0"/>
              <a:t>подготовку </a:t>
            </a:r>
            <a:r>
              <a:rPr lang="ru-RU" sz="4000" dirty="0" smtClean="0"/>
              <a:t>5 мин</a:t>
            </a:r>
            <a:r>
              <a:rPr lang="ru-R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9968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Приём «Добавь следующее»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u="sng" dirty="0" smtClean="0"/>
              <a:t>Пример</a:t>
            </a:r>
            <a:r>
              <a:rPr lang="ru-RU" sz="4400" u="sng" dirty="0"/>
              <a:t>.</a:t>
            </a:r>
            <a:r>
              <a:rPr lang="ru-RU" sz="4400" dirty="0"/>
              <a:t> 1.Орфограмма. </a:t>
            </a:r>
            <a:r>
              <a:rPr lang="ru-RU" sz="4400" dirty="0" smtClean="0"/>
              <a:t>2. … </a:t>
            </a:r>
            <a:r>
              <a:rPr lang="ru-RU" sz="4400" dirty="0"/>
              <a:t>3. </a:t>
            </a:r>
            <a:r>
              <a:rPr lang="ru-RU" sz="4400" dirty="0" smtClean="0"/>
              <a:t>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23503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Приём «Лови ошибку»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4000" dirty="0" smtClean="0"/>
              <a:t>Лета </a:t>
            </a:r>
            <a:r>
              <a:rPr lang="ru-RU" sz="4000" dirty="0"/>
              <a:t>стаяло </a:t>
            </a:r>
            <a:r>
              <a:rPr lang="ru-RU" sz="4000" dirty="0" err="1"/>
              <a:t>халодное</a:t>
            </a:r>
            <a:r>
              <a:rPr lang="ru-RU" sz="4000" dirty="0"/>
              <a:t> и </a:t>
            </a:r>
            <a:r>
              <a:rPr lang="ru-RU" sz="4000" dirty="0" err="1"/>
              <a:t>даждливое</a:t>
            </a:r>
            <a:r>
              <a:rPr lang="ru-RU" sz="4000" dirty="0"/>
              <a:t>. Солнышко </a:t>
            </a:r>
            <a:r>
              <a:rPr lang="ru-RU" sz="4000" dirty="0" err="1"/>
              <a:t>свитило</a:t>
            </a:r>
            <a:r>
              <a:rPr lang="ru-RU" sz="4000" dirty="0"/>
              <a:t> </a:t>
            </a:r>
            <a:r>
              <a:rPr lang="ru-RU" sz="4000" dirty="0" err="1"/>
              <a:t>очинь</a:t>
            </a:r>
            <a:r>
              <a:rPr lang="ru-RU" sz="4000" dirty="0"/>
              <a:t> </a:t>
            </a:r>
            <a:r>
              <a:rPr lang="ru-RU" sz="4000" dirty="0" err="1"/>
              <a:t>ретко</a:t>
            </a:r>
            <a:r>
              <a:rPr lang="ru-RU" sz="4000" dirty="0"/>
              <a:t>. В лису было </a:t>
            </a:r>
            <a:r>
              <a:rPr lang="ru-RU" sz="4000" dirty="0" err="1"/>
              <a:t>холадна</a:t>
            </a:r>
            <a:r>
              <a:rPr lang="ru-RU" sz="4000" dirty="0"/>
              <a:t> и сыра. В </a:t>
            </a:r>
            <a:r>
              <a:rPr lang="ru-RU" sz="4000" dirty="0" err="1"/>
              <a:t>аврагах</a:t>
            </a:r>
            <a:r>
              <a:rPr lang="ru-RU" sz="4000" dirty="0"/>
              <a:t> шумели </a:t>
            </a:r>
            <a:r>
              <a:rPr lang="ru-RU" sz="4000" dirty="0" err="1"/>
              <a:t>ручйи</a:t>
            </a:r>
            <a:r>
              <a:rPr lang="ru-RU" sz="4000" dirty="0"/>
              <a:t>. </a:t>
            </a:r>
            <a:r>
              <a:rPr lang="ru-RU" sz="4000" dirty="0" err="1"/>
              <a:t>Резвыи</a:t>
            </a:r>
            <a:r>
              <a:rPr lang="ru-RU" sz="4000" dirty="0"/>
              <a:t> </a:t>
            </a:r>
            <a:r>
              <a:rPr lang="ru-RU" sz="4000" dirty="0" err="1"/>
              <a:t>пушыстыи</a:t>
            </a:r>
            <a:r>
              <a:rPr lang="ru-RU" sz="4000" dirty="0"/>
              <a:t> </a:t>
            </a:r>
            <a:r>
              <a:rPr lang="ru-RU" sz="4000" dirty="0" err="1"/>
              <a:t>белочьки</a:t>
            </a:r>
            <a:r>
              <a:rPr lang="ru-RU" sz="4000" dirty="0"/>
              <a:t> </a:t>
            </a:r>
            <a:r>
              <a:rPr lang="ru-RU" sz="4000" dirty="0" err="1"/>
              <a:t>изчезли</a:t>
            </a:r>
            <a:r>
              <a:rPr lang="ru-RU" sz="4000" dirty="0"/>
              <a:t> в </a:t>
            </a:r>
            <a:r>
              <a:rPr lang="ru-RU" sz="4000" dirty="0" err="1"/>
              <a:t>сваих</a:t>
            </a:r>
            <a:r>
              <a:rPr lang="ru-RU" sz="4000" dirty="0"/>
              <a:t> гнёздах. </a:t>
            </a:r>
            <a:r>
              <a:rPr lang="ru-RU" sz="4000" dirty="0" err="1" smtClean="0"/>
              <a:t>Скучьным</a:t>
            </a:r>
            <a:r>
              <a:rPr lang="ru-RU" sz="4000" dirty="0" smtClean="0"/>
              <a:t> </a:t>
            </a:r>
            <a:r>
              <a:rPr lang="ru-RU" sz="4000" dirty="0"/>
              <a:t>и </a:t>
            </a:r>
            <a:r>
              <a:rPr lang="ru-RU" sz="4000" dirty="0" err="1"/>
              <a:t>непреятным</a:t>
            </a:r>
            <a:r>
              <a:rPr lang="ru-RU" sz="4000" dirty="0"/>
              <a:t> был лес.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421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Взаимопроверка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ru-RU" sz="4000" dirty="0" smtClean="0"/>
              <a:t>Лет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 ст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яло х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лодное </a:t>
            </a:r>
            <a:r>
              <a:rPr lang="ru-RU" sz="4000" dirty="0"/>
              <a:t>и </a:t>
            </a:r>
            <a:r>
              <a:rPr lang="ru-RU" sz="4000" dirty="0" smtClean="0"/>
              <a:t>д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ждливое</a:t>
            </a:r>
            <a:r>
              <a:rPr lang="ru-RU" sz="4000" dirty="0"/>
              <a:t>. Солнышко </a:t>
            </a:r>
            <a:r>
              <a:rPr lang="ru-RU" sz="4000" dirty="0" smtClean="0"/>
              <a:t>св</a:t>
            </a:r>
            <a:r>
              <a:rPr lang="ru-RU" sz="4000" u="sng" dirty="0" smtClean="0">
                <a:solidFill>
                  <a:srgbClr val="00B050"/>
                </a:solidFill>
              </a:rPr>
              <a:t>е</a:t>
            </a:r>
            <a:r>
              <a:rPr lang="ru-RU" sz="4000" dirty="0" smtClean="0"/>
              <a:t>тило оч</a:t>
            </a:r>
            <a:r>
              <a:rPr lang="ru-RU" sz="4000" u="sng" dirty="0" smtClean="0">
                <a:solidFill>
                  <a:srgbClr val="00B050"/>
                </a:solidFill>
              </a:rPr>
              <a:t>е</a:t>
            </a:r>
            <a:r>
              <a:rPr lang="ru-RU" sz="4000" dirty="0" smtClean="0"/>
              <a:t>нь ре</a:t>
            </a:r>
            <a:r>
              <a:rPr lang="ru-RU" sz="4000" u="sng" dirty="0" smtClean="0">
                <a:solidFill>
                  <a:srgbClr val="00B050"/>
                </a:solidFill>
              </a:rPr>
              <a:t>д</a:t>
            </a:r>
            <a:r>
              <a:rPr lang="ru-RU" sz="4000" dirty="0" smtClean="0"/>
              <a:t>ко</a:t>
            </a:r>
            <a:r>
              <a:rPr lang="ru-RU" sz="4000" dirty="0"/>
              <a:t>. В </a:t>
            </a:r>
            <a:r>
              <a:rPr lang="ru-RU" sz="4000" dirty="0" smtClean="0"/>
              <a:t>л</a:t>
            </a:r>
            <a:r>
              <a:rPr lang="ru-RU" sz="4000" u="sng" dirty="0" smtClean="0">
                <a:solidFill>
                  <a:srgbClr val="00B050"/>
                </a:solidFill>
              </a:rPr>
              <a:t>е</a:t>
            </a:r>
            <a:r>
              <a:rPr lang="ru-RU" sz="4000" dirty="0" smtClean="0"/>
              <a:t>су </a:t>
            </a:r>
            <a:r>
              <a:rPr lang="ru-RU" sz="4000" dirty="0"/>
              <a:t>было </a:t>
            </a:r>
            <a:r>
              <a:rPr lang="ru-RU" sz="4000" dirty="0" smtClean="0"/>
              <a:t>хол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дн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 </a:t>
            </a:r>
            <a:r>
              <a:rPr lang="ru-RU" sz="4000" dirty="0"/>
              <a:t>и </a:t>
            </a:r>
            <a:r>
              <a:rPr lang="ru-RU" sz="4000" dirty="0" smtClean="0"/>
              <a:t>сыр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. </a:t>
            </a:r>
            <a:r>
              <a:rPr lang="ru-RU" sz="4000" dirty="0"/>
              <a:t>В 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врагах </a:t>
            </a:r>
            <a:r>
              <a:rPr lang="ru-RU" sz="4000" dirty="0"/>
              <a:t>шумели </a:t>
            </a:r>
            <a:r>
              <a:rPr lang="ru-RU" sz="4000" dirty="0" smtClean="0"/>
              <a:t>руч</a:t>
            </a:r>
            <a:r>
              <a:rPr lang="ru-RU" sz="4000" u="sng" dirty="0" smtClean="0">
                <a:solidFill>
                  <a:srgbClr val="00B050"/>
                </a:solidFill>
              </a:rPr>
              <a:t>ь</a:t>
            </a:r>
            <a:r>
              <a:rPr lang="ru-RU" sz="4000" dirty="0" smtClean="0"/>
              <a:t>и</a:t>
            </a:r>
            <a:r>
              <a:rPr lang="ru-RU" sz="4000" dirty="0"/>
              <a:t>. </a:t>
            </a:r>
            <a:r>
              <a:rPr lang="ru-RU" sz="4000" dirty="0" smtClean="0"/>
              <a:t>Резвы</a:t>
            </a:r>
            <a:r>
              <a:rPr lang="ru-RU" sz="4000" u="sng" dirty="0" smtClean="0">
                <a:solidFill>
                  <a:srgbClr val="00B050"/>
                </a:solidFill>
              </a:rPr>
              <a:t>е </a:t>
            </a:r>
            <a:r>
              <a:rPr lang="ru-RU" sz="4000" dirty="0" smtClean="0"/>
              <a:t>пуш</a:t>
            </a:r>
            <a:r>
              <a:rPr lang="ru-RU" sz="4000" u="sng" dirty="0" smtClean="0">
                <a:solidFill>
                  <a:srgbClr val="00B050"/>
                </a:solidFill>
              </a:rPr>
              <a:t>и</a:t>
            </a:r>
            <a:r>
              <a:rPr lang="ru-RU" sz="4000" dirty="0" smtClean="0"/>
              <a:t>сты</a:t>
            </a:r>
            <a:r>
              <a:rPr lang="ru-RU" sz="4000" u="sng" dirty="0" smtClean="0">
                <a:solidFill>
                  <a:srgbClr val="00B050"/>
                </a:solidFill>
              </a:rPr>
              <a:t>е </a:t>
            </a:r>
            <a:r>
              <a:rPr lang="ru-RU" sz="4000" dirty="0" smtClean="0"/>
              <a:t>бело</a:t>
            </a:r>
            <a:r>
              <a:rPr lang="ru-RU" sz="4000" u="sng" dirty="0" smtClean="0">
                <a:solidFill>
                  <a:srgbClr val="00B050"/>
                </a:solidFill>
              </a:rPr>
              <a:t>чк</a:t>
            </a:r>
            <a:r>
              <a:rPr lang="ru-RU" sz="4000" dirty="0" smtClean="0"/>
              <a:t>и и</a:t>
            </a:r>
            <a:r>
              <a:rPr lang="ru-RU" sz="4000" u="sng" dirty="0" smtClean="0">
                <a:solidFill>
                  <a:srgbClr val="00B050"/>
                </a:solidFill>
              </a:rPr>
              <a:t>с</a:t>
            </a:r>
            <a:r>
              <a:rPr lang="ru-RU" sz="4000" dirty="0" smtClean="0"/>
              <a:t>чезли </a:t>
            </a:r>
            <a:r>
              <a:rPr lang="ru-RU" sz="4000" dirty="0"/>
              <a:t>в </a:t>
            </a:r>
            <a:r>
              <a:rPr lang="ru-RU" sz="4000" dirty="0" smtClean="0"/>
              <a:t>св</a:t>
            </a:r>
            <a:r>
              <a:rPr lang="ru-RU" sz="4000" u="sng" dirty="0" smtClean="0">
                <a:solidFill>
                  <a:srgbClr val="00B050"/>
                </a:solidFill>
              </a:rPr>
              <a:t>о</a:t>
            </a:r>
            <a:r>
              <a:rPr lang="ru-RU" sz="4000" dirty="0" smtClean="0"/>
              <a:t>их </a:t>
            </a:r>
            <a:r>
              <a:rPr lang="ru-RU" sz="4000" dirty="0"/>
              <a:t>гнёздах. </a:t>
            </a:r>
            <a:r>
              <a:rPr lang="ru-RU" sz="4000" dirty="0" smtClean="0"/>
              <a:t>Ску</a:t>
            </a:r>
            <a:r>
              <a:rPr lang="ru-RU" sz="4000" u="sng" dirty="0" smtClean="0">
                <a:solidFill>
                  <a:srgbClr val="00B050"/>
                </a:solidFill>
              </a:rPr>
              <a:t>чн</a:t>
            </a:r>
            <a:r>
              <a:rPr lang="ru-RU" sz="4000" dirty="0" smtClean="0"/>
              <a:t>ым </a:t>
            </a:r>
            <a:r>
              <a:rPr lang="ru-RU" sz="4000" dirty="0"/>
              <a:t>и </a:t>
            </a:r>
            <a:r>
              <a:rPr lang="ru-RU" sz="4000" dirty="0" smtClean="0"/>
              <a:t>непр</a:t>
            </a:r>
            <a:r>
              <a:rPr lang="ru-RU" sz="4000" u="sng" dirty="0" smtClean="0">
                <a:solidFill>
                  <a:srgbClr val="00B050"/>
                </a:solidFill>
              </a:rPr>
              <a:t>и</a:t>
            </a:r>
            <a:r>
              <a:rPr lang="ru-RU" sz="4000" dirty="0" smtClean="0"/>
              <a:t>ятным </a:t>
            </a:r>
            <a:r>
              <a:rPr lang="ru-RU" sz="4000" dirty="0"/>
              <a:t>был лес.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9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219</Words>
  <Application>Microsoft Office PowerPoint</Application>
  <PresentationFormat>Экран (4:3)</PresentationFormat>
  <Paragraphs>28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русского языка</vt:lpstr>
      <vt:lpstr>Приём «Добавь следующее» </vt:lpstr>
      <vt:lpstr>Приём «Лови ошибку» </vt:lpstr>
      <vt:lpstr>Взаимопроверка</vt:lpstr>
      <vt:lpstr>Урок литературы</vt:lpstr>
      <vt:lpstr>Презентация PowerPoint</vt:lpstr>
      <vt:lpstr>Приём «Синквейн» </vt:lpstr>
      <vt:lpstr>Формула успеха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ОООреше</dc:title>
  <dc:creator>Admin</dc:creator>
  <cp:lastModifiedBy>Admin</cp:lastModifiedBy>
  <cp:revision>24</cp:revision>
  <dcterms:created xsi:type="dcterms:W3CDTF">2023-11-01T16:28:45Z</dcterms:created>
  <dcterms:modified xsi:type="dcterms:W3CDTF">2024-02-20T17:01:27Z</dcterms:modified>
</cp:coreProperties>
</file>