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mp3" ContentType="audio/mp3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58" r:id="rId5"/>
    <p:sldId id="260" r:id="rId6"/>
    <p:sldId id="266" r:id="rId8"/>
    <p:sldId id="267" r:id="rId9"/>
    <p:sldId id="269" r:id="rId10"/>
    <p:sldId id="270" r:id="rId11"/>
    <p:sldId id="261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microsoft.com/office/2007/relationships/media" Target="../media/media1.mp3"/><Relationship Id="rId2" Type="http://schemas.openxmlformats.org/officeDocument/2006/relationships/audio" Target="../media/media1.mp3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pencioner.ru/upload/iblock/e15/yd9rah8vvfeiv929awk8hazhf7htusjg.jpg"/>
          <p:cNvPicPr>
            <a:picLocks noChangeAspect="1" noChangeArrowheads="1"/>
          </p:cNvPicPr>
          <p:nvPr/>
        </p:nvPicPr>
        <p:blipFill>
          <a:blip r:embed="rId1" cstate="print"/>
          <a:srcRect l="25550" r="22335"/>
          <a:stretch>
            <a:fillRect/>
          </a:stretch>
        </p:blipFill>
        <p:spPr bwMode="auto">
          <a:xfrm>
            <a:off x="0" y="0"/>
            <a:ext cx="752432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03440" y="2420888"/>
            <a:ext cx="5040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</a:t>
            </a:r>
            <a:r>
              <a:rPr lang="ru-RU" sz="4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endParaRPr lang="ru-RU" sz="40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sz="4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 ОВЗ</a:t>
            </a:r>
            <a:endParaRPr lang="ru-RU" sz="40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3556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67585" y="476885"/>
            <a:ext cx="655256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>
                <a:sym typeface="+mn-ea"/>
              </a:rPr>
              <a:t>Сделайте свою работу намного интереснее и эффективнее, а своих учеников благодарными, успешными  и    счастливыми.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.huffpost.com/gen/1541302/images/o-VOLUNTEERING-facebook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347864" y="260648"/>
            <a:ext cx="5580112" cy="23083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«Если учитель имеет только любовь к делу, он будет хороший учитель. Если учитель имеет любовь только к ученику, как отец, мать, он будет лучше того учителя, который прочел все книги, но не имеет любви ни к делу, ни к ученикам.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учитель соединяет в себе любовь к делу и к ученикам, — он совершенный учитель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Н. Толстой: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140968"/>
            <a:ext cx="7920880" cy="31393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обучения можно подразделить на три обобщенные группы: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1.Пассивные методы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форма взаимодействия учащихся и учителя, в которой учитель является основным действующим лицом и управляющим ходом урока, а учащиеся выступают в роли пассивных слушателей, подчиненных директивам учителя.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Интерактивные методы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ориентированы на более широкое взаимодействие учеников не только с учителем, но и друг с другом и на доминирование активности учащихся в процессе обучения.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методы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форма взаимодействия учащихся и учителя, при которой учитель и учащиеся взаимодействуют друг с другом в ходе урока и учащиеся здесь не пассивные слушатели, а активные участники урока.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03648" y="260648"/>
            <a:ext cx="7560840" cy="40318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Активные методы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это форма взаимодействия учащихся и учителя, при которой учитель и учащиеся взаимодействуют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 с другом в ходе урока и учащиеся здесь не пассивные слушатели, а активные участники урока.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Виды активных методов обучения</a:t>
            </a:r>
            <a:endParaRPr kumimoji="0" lang="ru-RU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конкретных ситуаций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«Круглый стол»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Семинар-дискуссия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(групповая дискуссия)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Деловая игра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Игровое производственное проектирование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 активный метод обучения, характеризующийся следующими отличительными признаками: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наличие исследовательской, методической проблемы или задачи, которую сообщает обучаемым преподаватель;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  разделение участников на небольшие соревнующиеся группы и разработка ими вариантов решения поставленной проблемы (задачи).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9512" y="0"/>
            <a:ext cx="88569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методов обучения на уроках.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этапа урока используются свои активные методы, позволяющие эффективно решать конкретные задачи этапа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качестве примера: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66843"/>
            <a:ext cx="3816424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fontAlgn="base" hangingPunct="0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начала урока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«Подари подарок другу».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активизация внимания учащихся, воспитание коммуникативных качеств, доброжелательности.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все учащиеся.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Необходимые материалы: фонограмма с записью песни « Дружба», подарочная коробка с подарком внутри.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Проведение: учащиеся под музыку передают подарок друг другу. Когда музыка заканчивается, подарок достается тому, у кого он оказался в руках.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каждый ученик передает коробку со словами: « Миша (Вова, Таня и т. д.), я дарю этот подарок тебе! Ты мой друг!»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1124744"/>
            <a:ext cx="4446240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выяснения ожиданий и опасений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«Солнышко и туча»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выявить уровень ожиданий и опасений учащихся.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все обучающиеся.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материалы: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с изображением солнышка и тучи для каждого ученика.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Проведение:  дети, уверенные в своих силах прикрепляют на доске с помощью магнитов солнышко, не уверенные – тучу.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результата: по количеству тучек в начале урока можно отследить неуверенных в своих способностях учеников;  по количеству солнышек в конце урока можно судить о качестве усвоения  нового материала; имена, записанные на картинках с изображениями тучек, позволять планировать индивидуальную работу на следующих уроках по этой теме.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3933056"/>
            <a:ext cx="6156176" cy="26776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закрепления изученного материала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«Парный выход»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(можно использовать на уроке русского языка)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развитие умения подбирать к названиям предметов названия действий.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все обучающиеся.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 материалы: мел.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Проведение. Учитель вызывает к доске ученика. Тот подбирает себе пару, а затем записывает по памяти любое словарное  слово, обозначающее предмет. Его товарищ находит подходящее к этому слову название действия и записывает рядом. Учащиеся записывают слова с их предварительным орфографическим проговариванием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результата: оцениваются правильность выполнения задания, грамотность записи, оригинальность словосочетания, быстрота работы.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до конца урока остается мало времени, то данную работу можно провести на местах ( работа с соседом по парте) на листочках, а затем зачитать все варианты вслух и выбрать для записи наиболее удачное словосочетание.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5072" y="0"/>
            <a:ext cx="8856984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методов обучения на уроках.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645" y="1167130"/>
            <a:ext cx="6614160" cy="19380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fontAlgn="base" hangingPunct="0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начала урока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«Подари подарок другу».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активизация внимания учащихся, воспитание коммуникативных качеств, доброжелательности.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все учащиеся.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Необходимые материалы: фонограмма с записью песни « Дружба», подарочная коробка с подарком внутри.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Проведение: учащиеся под музыку передают подарок друг другу. Когда музыка заканчивается, подарок достается тому, у кого он оказался в руках.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каждый ученик передает коробку со словами: « Миша (Вова, Таня и т. д.), я дарю этот подарок тебе! Ты мой друг!»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9036685" y="404495"/>
            <a:ext cx="89535" cy="2755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945" y="6582276"/>
            <a:ext cx="6156176" cy="2755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Чебурашка - Дружба крепкая не сламается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44205" y="5877560"/>
            <a:ext cx="619125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3301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5072" y="0"/>
            <a:ext cx="8856984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методов обучения на уроках.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9756775" y="2420620"/>
            <a:ext cx="223520" cy="2755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fontAlgn="base" hangingPunct="0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2027555" y="908685"/>
            <a:ext cx="2207895" cy="3067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945" y="6582276"/>
            <a:ext cx="6156176" cy="2755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5072" y="0"/>
            <a:ext cx="8856984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методов обучения на уроках.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9756775" y="2420620"/>
            <a:ext cx="223520" cy="2755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fontAlgn="base" hangingPunct="0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2388870" y="604520"/>
            <a:ext cx="6019165" cy="3538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Метод 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закрепления изученного материала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«Парный выход»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(можно использовать на уроке русского языка)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Цель: развитие умения подбирать к названиям предметов названия действий.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Участники: все обучающиеся.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Необходимые материалы: мел.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Проведение. Учитель вызывает к доске ученика. Тот подбирает себе пару, а затем записывает по памяти любое словарное  слово, обозначающее предмет. Его товарищ находит подходящее к этому слову название действия и записывает рядом. Учащиеся записывают слова с их предварительным орфографическим проговариванием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Оценка результата: оцениваются правильность выполнения задания, грамотность записи, оригинальность словосочетания, быстрота работы.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 случае, когда до конца урока остается мало времени, то данную работу можно провести на местах ( работа с соседом по парте) на листочках, а затем зачитать все варианты вслух и выбрать для записи наиболее удачное словосочетание.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945" y="6582276"/>
            <a:ext cx="6156176" cy="2755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5072" y="0"/>
            <a:ext cx="8856984" cy="73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методов обучения на уроках.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9756775" y="2420620"/>
            <a:ext cx="223520" cy="2755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fontAlgn="base" hangingPunct="0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2411730" y="620395"/>
            <a:ext cx="6019165" cy="31076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Метод 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выяснения ожиданий и опасений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«Солнышко и туча»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Цель: выявить уровень ожиданий и опасений учащихся.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Участники: все обучающиеся.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Необходимые материалы: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Карточки с изображением солнышка и тучи для каждого ученика.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Проведение:  в начале урока детям предлагается положить сверху картинку, которая показывает его настроение. В течение всего урока ребёнок может менять изображение своего настроения. В конце урока мы обращаемся к картинкам и смотрим как менялось настроение на протяжении всего урока.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eaLnBrk="0" fontAlgn="base" hangingPunct="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Оценка результата: по количеству тучек в начале урока можно отследить неуверенных в своих способностях учеников;  по количеству солнышек в конце урока можно судить о качестве усвоения  нового материала; имена, записанные на картинках с изображениями тучек, позволять планировать индивидуальную работу на следующих уроках по этой теме.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945" y="6582276"/>
            <a:ext cx="6156176" cy="2755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www.publicdomainpictures.net/pictures/230000/velka/hintergrund-1369.jpg"/>
          <p:cNvPicPr>
            <a:picLocks noChangeAspect="1" noChangeArrowheads="1"/>
          </p:cNvPicPr>
          <p:nvPr/>
        </p:nvPicPr>
        <p:blipFill>
          <a:blip r:embed="rId1" cstate="print"/>
          <a:srcRect t="549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51720" y="476672"/>
            <a:ext cx="6336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активных методов обучения на  уроке позволяет: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положительную мотивацию обучения;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провести урок на высоком эстетическом и эмоциональном уровне;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высокую степень дифференциации обучения;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повысить объем выполняемой на уроке работы в 1,5 – 2 раза;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усовершенствовать контроль знаний;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рационально организовать учебный процесс, повысить эффективность урока.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6986</Words>
  <Application>WPS Presentation</Application>
  <PresentationFormat>Экран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Yuliya</dc:creator>
  <cp:lastModifiedBy>1</cp:lastModifiedBy>
  <cp:revision>4</cp:revision>
  <dcterms:created xsi:type="dcterms:W3CDTF">2019-12-15T23:39:00Z</dcterms:created>
  <dcterms:modified xsi:type="dcterms:W3CDTF">2023-03-26T19:16:33Z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BB5B62B918F14BDAADAB89A9BC27AC1F</vt:lpwstr>
  </property>
  <property fmtid="{D5CDD505-2E9C-101B-9397-08002B2CF9AE}" pid="3" name="KSOProductBuildVer">
    <vt:lpwstr>1049-11.2.0.11516</vt:lpwstr>
  </property>
</Properties>
</file>