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85" r:id="rId3"/>
    <p:sldId id="258" r:id="rId4"/>
    <p:sldId id="281" r:id="rId5"/>
    <p:sldId id="283" r:id="rId6"/>
    <p:sldId id="28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F6319-8D99-4177-A5A0-7BAA1A4413F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613EB4-D6E7-44F9-9F36-9359599A96FD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6319-8D99-4177-A5A0-7BAA1A4413F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3EB4-D6E7-44F9-9F36-9359599A96F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6319-8D99-4177-A5A0-7BAA1A4413F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3EB4-D6E7-44F9-9F36-9359599A96F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6319-8D99-4177-A5A0-7BAA1A4413F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3EB4-D6E7-44F9-9F36-9359599A96F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6319-8D99-4177-A5A0-7BAA1A4413F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3EB4-D6E7-44F9-9F36-9359599A96F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6319-8D99-4177-A5A0-7BAA1A4413F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3EB4-D6E7-44F9-9F36-9359599A96F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6319-8D99-4177-A5A0-7BAA1A4413F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3EB4-D6E7-44F9-9F36-9359599A96FD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6319-8D99-4177-A5A0-7BAA1A4413F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3EB4-D6E7-44F9-9F36-9359599A96FD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6319-8D99-4177-A5A0-7BAA1A4413F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3EB4-D6E7-44F9-9F36-9359599A96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6319-8D99-4177-A5A0-7BAA1A4413F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3EB4-D6E7-44F9-9F36-9359599A96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6319-8D99-4177-A5A0-7BAA1A4413F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3EB4-D6E7-44F9-9F36-9359599A96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21F6319-8D99-4177-A5A0-7BAA1A4413F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3613EB4-D6E7-44F9-9F36-9359599A96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560840" cy="18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800" dirty="0" smtClean="0"/>
              <a:t>Проект   </a:t>
            </a:r>
            <a:br>
              <a:rPr lang="ru-RU" sz="4800" dirty="0" smtClean="0"/>
            </a:br>
            <a:r>
              <a:rPr lang="ru-RU" sz="4800" dirty="0" smtClean="0"/>
              <a:t>«Никто  </a:t>
            </a:r>
            <a:r>
              <a:rPr lang="ru-RU" sz="4800" dirty="0"/>
              <a:t>не  забыт,</a:t>
            </a:r>
            <a:br>
              <a:rPr lang="ru-RU" sz="4800" dirty="0"/>
            </a:br>
            <a:r>
              <a:rPr lang="ru-RU" sz="4800" dirty="0" smtClean="0"/>
              <a:t>               Ничто  </a:t>
            </a:r>
            <a:r>
              <a:rPr lang="ru-RU" sz="4800" dirty="0"/>
              <a:t>не  </a:t>
            </a:r>
            <a:r>
              <a:rPr lang="ru-RU" sz="4800" dirty="0" smtClean="0"/>
              <a:t>забыто»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11878"/>
            <a:ext cx="6400800" cy="232543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Выполнили ученики 1ю  </a:t>
            </a:r>
            <a:r>
              <a:rPr lang="ru-RU" dirty="0"/>
              <a:t>класса</a:t>
            </a:r>
          </a:p>
          <a:p>
            <a:pPr algn="r"/>
            <a:r>
              <a:rPr lang="ru-RU" dirty="0" smtClean="0"/>
              <a:t>МБОУ «СОШ </a:t>
            </a:r>
            <a:r>
              <a:rPr lang="ru-RU" dirty="0"/>
              <a:t>№ 5</a:t>
            </a:r>
            <a:r>
              <a:rPr lang="ru-RU" dirty="0" smtClean="0"/>
              <a:t>» города </a:t>
            </a:r>
            <a:r>
              <a:rPr lang="ru-RU" dirty="0" err="1" smtClean="0"/>
              <a:t>Югорск</a:t>
            </a:r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r>
              <a:rPr lang="ru-RU" dirty="0"/>
              <a:t>Руководитель проекта: </a:t>
            </a:r>
          </a:p>
          <a:p>
            <a:pPr algn="r"/>
            <a:r>
              <a:rPr lang="ru-RU" dirty="0" err="1" smtClean="0"/>
              <a:t>Фрицлер</a:t>
            </a:r>
            <a:r>
              <a:rPr lang="ru-RU" dirty="0" smtClean="0"/>
              <a:t> Олеся Сергеевна </a:t>
            </a:r>
            <a:r>
              <a:rPr lang="ru-RU" dirty="0"/>
              <a:t>,</a:t>
            </a:r>
          </a:p>
          <a:p>
            <a:pPr algn="r"/>
            <a:r>
              <a:rPr lang="ru-RU" dirty="0"/>
              <a:t>учитель начальных классов</a:t>
            </a:r>
          </a:p>
          <a:p>
            <a:pPr algn="r"/>
            <a:endParaRPr lang="ru-RU" dirty="0"/>
          </a:p>
        </p:txBody>
      </p:sp>
      <p:pic>
        <p:nvPicPr>
          <p:cNvPr id="11" name="Picture 2" descr="C:\Users\lenovo\Desktop\для мамы 9 мая\9 мая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99392"/>
            <a:ext cx="4680520" cy="171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27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782329.selcdn.ru/leonardo/uploadsForSiteId/201562/content/1aacb476-904f-40a2-a27a-7544ab94fbe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56984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73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48347"/>
            <a:ext cx="7761185" cy="1972741"/>
          </a:xfrm>
        </p:spPr>
        <p:txBody>
          <a:bodyPr>
            <a:noAutofit/>
          </a:bodyPr>
          <a:lstStyle/>
          <a:p>
            <a:r>
              <a:rPr lang="ru-RU" altLang="ru-RU" sz="4400" dirty="0">
                <a:solidFill>
                  <a:srgbClr val="990000"/>
                </a:solidFill>
              </a:rPr>
              <a:t>Вспомнить солдат, </a:t>
            </a:r>
            <a:r>
              <a:rPr lang="ru-RU" altLang="ru-RU" sz="4400" dirty="0" smtClean="0">
                <a:solidFill>
                  <a:srgbClr val="990000"/>
                </a:solidFill>
              </a:rPr>
              <a:t>героев ВОВ, </a:t>
            </a:r>
            <a:r>
              <a:rPr lang="ru-RU" altLang="ru-RU" sz="4400" dirty="0">
                <a:solidFill>
                  <a:srgbClr val="990000"/>
                </a:solidFill>
              </a:rPr>
              <a:t>которые подарили нам мир, защищали нашу Родину в годы Великой Отечественной войны. 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</a:t>
            </a:r>
            <a:r>
              <a:rPr lang="ru-RU" dirty="0" smtClean="0"/>
              <a:t>проекта</a:t>
            </a:r>
            <a:endParaRPr lang="ru-RU" dirty="0"/>
          </a:p>
        </p:txBody>
      </p:sp>
      <p:pic>
        <p:nvPicPr>
          <p:cNvPr id="2052" name="Picture 4" descr="C:\Users\lenovo\Desktop\для мамы 9 мая\i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260648"/>
            <a:ext cx="155392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10266" y="3722548"/>
            <a:ext cx="3577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895D1D"/>
                </a:solidFill>
                <a:ea typeface="+mj-ea"/>
                <a:cs typeface="+mj-cs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09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60965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/>
              <a:t>Сформировать представление о всемирно-историческом значении Великой Отечественной войны, опираясь на изученное по теме, и используя дополнительный материал, подготовленный учащимися; его систематизация и анализ; </a:t>
            </a:r>
            <a:endParaRPr lang="ru-RU" sz="1800" b="1" i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ea typeface="Calibri"/>
                <a:cs typeface="Times New Roman"/>
              </a:rPr>
              <a:t> </a:t>
            </a:r>
            <a:r>
              <a:rPr lang="ru-RU" sz="1800" b="1" i="1" dirty="0">
                <a:cs typeface="Times New Roman" panose="02020603050405020304" pitchFamily="18" charset="0"/>
              </a:rPr>
              <a:t>развивать и формировать у учащихся чувство гордости за героическое прошлое своей Родины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b="1" i="1" dirty="0">
              <a:ea typeface="Calibri"/>
              <a:cs typeface="Times New Roman"/>
            </a:endParaRPr>
          </a:p>
          <a:p>
            <a:r>
              <a:rPr lang="ru-RU" sz="1800" b="1" i="1" dirty="0">
                <a:cs typeface="Times New Roman" panose="02020603050405020304" pitchFamily="18" charset="0"/>
              </a:rPr>
              <a:t>Воспитывать патриотические чувства у учащихся на примерах героизма советских людей в годы войны; содействие воспитанию патриотизма и гражданственности; воспитывать в детях такие качества, как храбрость, сила духа, вера в свои силы.</a:t>
            </a:r>
            <a:endPara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95D1D"/>
                </a:solidFill>
              </a:rPr>
              <a:t>Задачи проекта</a:t>
            </a:r>
            <a:endParaRPr lang="ru-RU" dirty="0"/>
          </a:p>
        </p:txBody>
      </p:sp>
      <p:pic>
        <p:nvPicPr>
          <p:cNvPr id="4" name="Picture 4" descr="C:\Users\lenovo\Desktop\для мамы 9 мая\i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3"/>
            <a:ext cx="155392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18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1844824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r"/>
            <a:endParaRPr lang="ru-RU" dirty="0"/>
          </a:p>
        </p:txBody>
      </p:sp>
      <p:pic>
        <p:nvPicPr>
          <p:cNvPr id="7" name="Picture 3" descr="C:\Users\lenovo\Desktop\для мамы 9 мая\9мая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-260489"/>
            <a:ext cx="4380227" cy="150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000" b="1" i="1" dirty="0" smtClean="0"/>
              <a:t>Подготовительный этап</a:t>
            </a:r>
            <a:r>
              <a:rPr lang="en-US" sz="2000" b="1" i="1" dirty="0" smtClean="0"/>
              <a:t>: </a:t>
            </a:r>
            <a:r>
              <a:rPr lang="ru-RU" sz="2000" b="1" i="1" dirty="0" smtClean="0"/>
              <a:t>сентябрь-ноябрь 2023г.</a:t>
            </a:r>
          </a:p>
          <a:p>
            <a:pPr marL="0" indent="0">
              <a:buNone/>
            </a:pPr>
            <a:r>
              <a:rPr lang="ru-RU" sz="2000" b="1" i="1" dirty="0" smtClean="0"/>
              <a:t>-Определение темы, проблемы и цели проекта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Распределение обязанностей работы</a:t>
            </a:r>
          </a:p>
          <a:p>
            <a:pPr marL="0" indent="0">
              <a:buNone/>
            </a:pPr>
            <a:r>
              <a:rPr lang="ru-RU" sz="2000" b="1" i="1" dirty="0"/>
              <a:t> </a:t>
            </a:r>
            <a:r>
              <a:rPr lang="ru-RU" sz="2000" b="1" i="1" dirty="0" smtClean="0"/>
              <a:t>    Основной </a:t>
            </a:r>
            <a:r>
              <a:rPr lang="ru-RU" sz="2000" b="1" i="1" dirty="0"/>
              <a:t>этап</a:t>
            </a:r>
            <a:r>
              <a:rPr lang="en-US" sz="2000" b="1" i="1" dirty="0"/>
              <a:t>: </a:t>
            </a:r>
            <a:r>
              <a:rPr lang="ru-RU" sz="2000" b="1" i="1" dirty="0" smtClean="0"/>
              <a:t>декабрь-февраль 2024г.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Создание эскиза коллажа «Никто не забыт, ничто не забыто».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Поиск идей для творчества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Создание коллажа.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заключительный </a:t>
            </a:r>
            <a:r>
              <a:rPr lang="ru-RU" sz="2000" b="1" i="1" dirty="0"/>
              <a:t>этап</a:t>
            </a:r>
            <a:r>
              <a:rPr lang="en-US" sz="2000" b="1" i="1" dirty="0"/>
              <a:t>: </a:t>
            </a:r>
            <a:r>
              <a:rPr lang="ru-RU" sz="2000" b="1" i="1" dirty="0" smtClean="0"/>
              <a:t>апрель-май 2024г.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Защита проекта на школьной конференции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Торжественное открытие коллажа «Никто не забыт, ничто не забыто».</a:t>
            </a:r>
            <a:endParaRPr lang="ru-RU" sz="2000" b="1" i="1" dirty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9439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 descr="C:\Users\lenovo\Desktop\для мамы 9 мая\9мая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68665"/>
            <a:ext cx="4380227" cy="150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5" b="5879"/>
          <a:stretch/>
        </p:blipFill>
        <p:spPr>
          <a:xfrm>
            <a:off x="6948264" y="2276872"/>
            <a:ext cx="1270578" cy="1722310"/>
          </a:xfrm>
          <a:prstGeom prst="rect">
            <a:avLst/>
          </a:prstGeom>
        </p:spPr>
      </p:pic>
      <p:pic>
        <p:nvPicPr>
          <p:cNvPr id="2050" name="Picture 2" descr="https://www.maam.ru/upload/blogs/detsad-28333-1494231131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4406"/>
            <a:ext cx="8352928" cy="497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285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4749</TotalTime>
  <Words>208</Words>
  <Application>Microsoft Office PowerPoint</Application>
  <PresentationFormat>Экран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Book Antiqua</vt:lpstr>
      <vt:lpstr>Calibri</vt:lpstr>
      <vt:lpstr>Times New Roman</vt:lpstr>
      <vt:lpstr>Wingdings</vt:lpstr>
      <vt:lpstr>Твердый переплет</vt:lpstr>
      <vt:lpstr>Проект    «Никто  не  забыт,                Ничто  не  забыто»</vt:lpstr>
      <vt:lpstr>Презентация PowerPoint</vt:lpstr>
      <vt:lpstr>Цель проекта</vt:lpstr>
      <vt:lpstr>Задачи проекта</vt:lpstr>
      <vt:lpstr>Этапы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Никто не забыт, Ничто не забыто</dc:title>
  <dc:creator>lenovo</dc:creator>
  <cp:lastModifiedBy>Кабинет 101</cp:lastModifiedBy>
  <cp:revision>43</cp:revision>
  <dcterms:created xsi:type="dcterms:W3CDTF">2017-03-22T06:45:07Z</dcterms:created>
  <dcterms:modified xsi:type="dcterms:W3CDTF">2024-02-18T15:41:49Z</dcterms:modified>
</cp:coreProperties>
</file>