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9" r:id="rId2"/>
    <p:sldMasterId id="2147483713" r:id="rId3"/>
    <p:sldMasterId id="2147483725" r:id="rId4"/>
    <p:sldMasterId id="2147483737" r:id="rId5"/>
    <p:sldMasterId id="2147483749" r:id="rId6"/>
    <p:sldMasterId id="2147483761" r:id="rId7"/>
    <p:sldMasterId id="2147483773" r:id="rId8"/>
  </p:sldMasterIdLst>
  <p:notesMasterIdLst>
    <p:notesMasterId r:id="rId26"/>
  </p:notesMasterIdLst>
  <p:sldIdLst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56" r:id="rId17"/>
    <p:sldId id="263" r:id="rId18"/>
    <p:sldId id="258" r:id="rId19"/>
    <p:sldId id="260" r:id="rId20"/>
    <p:sldId id="262" r:id="rId21"/>
    <p:sldId id="261" r:id="rId22"/>
    <p:sldId id="259" r:id="rId23"/>
    <p:sldId id="257" r:id="rId24"/>
    <p:sldId id="26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64" autoAdjust="0"/>
  </p:normalViewPr>
  <p:slideViewPr>
    <p:cSldViewPr snapToGrid="0">
      <p:cViewPr>
        <p:scale>
          <a:sx n="59" d="100"/>
          <a:sy n="59" d="100"/>
        </p:scale>
        <p:origin x="115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BE56D-4F54-4D50-951F-52301699F9C9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BEAF5-D8EF-48B6-A4E7-F6272D19F8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18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C0F56A-4225-4C52-A800-BBBDDFDCE92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68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7C86-2DF0-483F-9A0B-BF3C2FAD14FA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FE0-EC12-4433-AB02-8DD128003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367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7C86-2DF0-483F-9A0B-BF3C2FAD14FA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FE0-EC12-4433-AB02-8DD128003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569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7C86-2DF0-483F-9A0B-BF3C2FAD14FA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FE0-EC12-4433-AB02-8DD128003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035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1" y="-428625"/>
            <a:ext cx="2190749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4"/>
            <a:ext cx="3143251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838200" y="-349250"/>
            <a:ext cx="4440767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966A9-5AB2-40CA-98F8-E7EA43D14B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9F622-8B25-4360-890B-DF9DFC53C7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79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6CBE5-C424-4FA4-B0AB-B2E5184DE0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847C7-1B7A-4FEB-AAF1-173B3C0C95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35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ED8E0-AAAF-4334-A314-33C8E73BA7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A5403-9ED9-4699-A8C9-DBB5A7551B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618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23FD4-0115-4522-AAF2-DD5CFC4CAF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635B5-676F-4030-889B-1AE1978FAD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14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60FEF-DB15-4141-BADA-533F949C7E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FEADE-DEC7-43E4-801F-84914225B4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798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D56B0-DB69-4DD1-B42E-D3ACF0F94C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E96BA-1DA7-46A5-B305-470F544A4A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3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41CE9-810B-4B8D-9A2D-DE6AAED762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09EA8-7F54-4BC8-B366-50F2C0DB7F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34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D1AF3-AA58-4EE6-93C8-2FD47FDE3D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F1835-6805-4806-B42F-14087AE8B2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74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7C86-2DF0-483F-9A0B-BF3C2FAD14FA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FE0-EC12-4433-AB02-8DD128003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512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515CB-C020-4A1A-A4F1-8B4BAFEA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5A179-6C85-4159-9F75-1D8862243F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79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F8475-CA72-4975-A81E-D092DC8B51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C2F23-9812-45B0-836C-A76D36BAB2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379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57365-2EFC-4E1D-80D8-4FC92F7FCD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56F16-C9A2-4988-AE09-5B0B0B00B3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77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1" y="-428625"/>
            <a:ext cx="2190749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4"/>
            <a:ext cx="3143251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838200" y="-349250"/>
            <a:ext cx="4440767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966A9-5AB2-40CA-98F8-E7EA43D14B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9F622-8B25-4360-890B-DF9DFC53C7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81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6CBE5-C424-4FA4-B0AB-B2E5184DE0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847C7-1B7A-4FEB-AAF1-173B3C0C95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78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ED8E0-AAAF-4334-A314-33C8E73BA7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A5403-9ED9-4699-A8C9-DBB5A7551B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928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23FD4-0115-4522-AAF2-DD5CFC4CAF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635B5-676F-4030-889B-1AE1978FAD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473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60FEF-DB15-4141-BADA-533F949C7E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FEADE-DEC7-43E4-801F-84914225B4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754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D56B0-DB69-4DD1-B42E-D3ACF0F94C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E96BA-1DA7-46A5-B305-470F544A4A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69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41CE9-810B-4B8D-9A2D-DE6AAED762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09EA8-7F54-4BC8-B366-50F2C0DB7F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2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7C86-2DF0-483F-9A0B-BF3C2FAD14FA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FE0-EC12-4433-AB02-8DD128003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826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D1AF3-AA58-4EE6-93C8-2FD47FDE3D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F1835-6805-4806-B42F-14087AE8B2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90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515CB-C020-4A1A-A4F1-8B4BAFEA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5A179-6C85-4159-9F75-1D8862243F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21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F8475-CA72-4975-A81E-D092DC8B51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C2F23-9812-45B0-836C-A76D36BAB2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450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57365-2EFC-4E1D-80D8-4FC92F7FCD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56F16-C9A2-4988-AE09-5B0B0B00B3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94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1" y="-428625"/>
            <a:ext cx="2190749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4"/>
            <a:ext cx="3143251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838200" y="-349250"/>
            <a:ext cx="4440767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966A9-5AB2-40CA-98F8-E7EA43D14B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9F622-8B25-4360-890B-DF9DFC53C7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83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6CBE5-C424-4FA4-B0AB-B2E5184DE0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847C7-1B7A-4FEB-AAF1-173B3C0C95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126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ED8E0-AAAF-4334-A314-33C8E73BA7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A5403-9ED9-4699-A8C9-DBB5A7551B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74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23FD4-0115-4522-AAF2-DD5CFC4CAF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635B5-676F-4030-889B-1AE1978FAD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20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60FEF-DB15-4141-BADA-533F949C7E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FEADE-DEC7-43E4-801F-84914225B4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09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D56B0-DB69-4DD1-B42E-D3ACF0F94C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E96BA-1DA7-46A5-B305-470F544A4A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02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7C86-2DF0-483F-9A0B-BF3C2FAD14FA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FE0-EC12-4433-AB02-8DD128003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5756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41CE9-810B-4B8D-9A2D-DE6AAED762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09EA8-7F54-4BC8-B366-50F2C0DB7F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074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D1AF3-AA58-4EE6-93C8-2FD47FDE3D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F1835-6805-4806-B42F-14087AE8B2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55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515CB-C020-4A1A-A4F1-8B4BAFEA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5A179-6C85-4159-9F75-1D8862243F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442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F8475-CA72-4975-A81E-D092DC8B51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C2F23-9812-45B0-836C-A76D36BAB2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732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57365-2EFC-4E1D-80D8-4FC92F7FCD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56F16-C9A2-4988-AE09-5B0B0B00B3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415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1" y="-428625"/>
            <a:ext cx="2190749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4"/>
            <a:ext cx="3143251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838200" y="-349250"/>
            <a:ext cx="4440767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966A9-5AB2-40CA-98F8-E7EA43D14B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9F622-8B25-4360-890B-DF9DFC53C7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008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6CBE5-C424-4FA4-B0AB-B2E5184DE0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847C7-1B7A-4FEB-AAF1-173B3C0C95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083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ED8E0-AAAF-4334-A314-33C8E73BA7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A5403-9ED9-4699-A8C9-DBB5A7551B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644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23FD4-0115-4522-AAF2-DD5CFC4CAF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635B5-676F-4030-889B-1AE1978FAD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941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60FEF-DB15-4141-BADA-533F949C7E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FEADE-DEC7-43E4-801F-84914225B4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8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7C86-2DF0-483F-9A0B-BF3C2FAD14FA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FE0-EC12-4433-AB02-8DD128003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3157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D56B0-DB69-4DD1-B42E-D3ACF0F94C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E96BA-1DA7-46A5-B305-470F544A4A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53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41CE9-810B-4B8D-9A2D-DE6AAED762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09EA8-7F54-4BC8-B366-50F2C0DB7F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448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D1AF3-AA58-4EE6-93C8-2FD47FDE3D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F1835-6805-4806-B42F-14087AE8B2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531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515CB-C020-4A1A-A4F1-8B4BAFEA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5A179-6C85-4159-9F75-1D8862243F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84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F8475-CA72-4975-A81E-D092DC8B51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C2F23-9812-45B0-836C-A76D36BAB2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2973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57365-2EFC-4E1D-80D8-4FC92F7FCD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56F16-C9A2-4988-AE09-5B0B0B00B3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56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1" y="-428625"/>
            <a:ext cx="2190749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4"/>
            <a:ext cx="3143251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838200" y="-349250"/>
            <a:ext cx="4440767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966A9-5AB2-40CA-98F8-E7EA43D14B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9F622-8B25-4360-890B-DF9DFC53C7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531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6CBE5-C424-4FA4-B0AB-B2E5184DE0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847C7-1B7A-4FEB-AAF1-173B3C0C95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662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ED8E0-AAAF-4334-A314-33C8E73BA7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A5403-9ED9-4699-A8C9-DBB5A7551B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9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23FD4-0115-4522-AAF2-DD5CFC4CAF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635B5-676F-4030-889B-1AE1978FAD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2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7C86-2DF0-483F-9A0B-BF3C2FAD14FA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FE0-EC12-4433-AB02-8DD128003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538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60FEF-DB15-4141-BADA-533F949C7E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FEADE-DEC7-43E4-801F-84914225B4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869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D56B0-DB69-4DD1-B42E-D3ACF0F94C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E96BA-1DA7-46A5-B305-470F544A4A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343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41CE9-810B-4B8D-9A2D-DE6AAED762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09EA8-7F54-4BC8-B366-50F2C0DB7F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089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D1AF3-AA58-4EE6-93C8-2FD47FDE3D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F1835-6805-4806-B42F-14087AE8B2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093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515CB-C020-4A1A-A4F1-8B4BAFEA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5A179-6C85-4159-9F75-1D8862243F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3002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F8475-CA72-4975-A81E-D092DC8B51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C2F23-9812-45B0-836C-A76D36BAB2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756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57365-2EFC-4E1D-80D8-4FC92F7FCD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56F16-C9A2-4988-AE09-5B0B0B00B3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865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1" y="-428625"/>
            <a:ext cx="2190749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4"/>
            <a:ext cx="3143251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838200" y="-349250"/>
            <a:ext cx="4440767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966A9-5AB2-40CA-98F8-E7EA43D14B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9F622-8B25-4360-890B-DF9DFC53C7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808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6CBE5-C424-4FA4-B0AB-B2E5184DE0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847C7-1B7A-4FEB-AAF1-173B3C0C95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333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ED8E0-AAAF-4334-A314-33C8E73BA7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A5403-9ED9-4699-A8C9-DBB5A7551B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52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7C86-2DF0-483F-9A0B-BF3C2FAD14FA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FE0-EC12-4433-AB02-8DD128003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8399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23FD4-0115-4522-AAF2-DD5CFC4CAF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635B5-676F-4030-889B-1AE1978FAD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2464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60FEF-DB15-4141-BADA-533F949C7E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FEADE-DEC7-43E4-801F-84914225B4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3860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D56B0-DB69-4DD1-B42E-D3ACF0F94C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E96BA-1DA7-46A5-B305-470F544A4A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30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41CE9-810B-4B8D-9A2D-DE6AAED762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09EA8-7F54-4BC8-B366-50F2C0DB7F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660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D1AF3-AA58-4EE6-93C8-2FD47FDE3D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F1835-6805-4806-B42F-14087AE8B2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833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515CB-C020-4A1A-A4F1-8B4BAFEA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5A179-6C85-4159-9F75-1D8862243F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673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F8475-CA72-4975-A81E-D092DC8B51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C2F23-9812-45B0-836C-A76D36BAB2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118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57365-2EFC-4E1D-80D8-4FC92F7FCD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56F16-C9A2-4988-AE09-5B0B0B00B3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7966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1" y="-428625"/>
            <a:ext cx="2190749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4"/>
            <a:ext cx="3143251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838200" y="-349250"/>
            <a:ext cx="4440767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966A9-5AB2-40CA-98F8-E7EA43D14B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9F622-8B25-4360-890B-DF9DFC53C7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580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6CBE5-C424-4FA4-B0AB-B2E5184DE0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847C7-1B7A-4FEB-AAF1-173B3C0C95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5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7C86-2DF0-483F-9A0B-BF3C2FAD14FA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FE0-EC12-4433-AB02-8DD128003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2393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ED8E0-AAAF-4334-A314-33C8E73BA7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A5403-9ED9-4699-A8C9-DBB5A7551B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00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23FD4-0115-4522-AAF2-DD5CFC4CAF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635B5-676F-4030-889B-1AE1978FAD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6298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60FEF-DB15-4141-BADA-533F949C7E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FEADE-DEC7-43E4-801F-84914225B4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462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D56B0-DB69-4DD1-B42E-D3ACF0F94C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E96BA-1DA7-46A5-B305-470F544A4A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117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41CE9-810B-4B8D-9A2D-DE6AAED762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09EA8-7F54-4BC8-B366-50F2C0DB7F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6769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D1AF3-AA58-4EE6-93C8-2FD47FDE3D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F1835-6805-4806-B42F-14087AE8B2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5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515CB-C020-4A1A-A4F1-8B4BAFEA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5A179-6C85-4159-9F75-1D8862243F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050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F8475-CA72-4975-A81E-D092DC8B51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C2F23-9812-45B0-836C-A76D36BAB2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645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57365-2EFC-4E1D-80D8-4FC92F7FCD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56F16-C9A2-4988-AE09-5B0B0B00B3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38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7C86-2DF0-483F-9A0B-BF3C2FAD14FA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3FE0-EC12-4433-AB02-8DD128003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82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97C86-2DF0-483F-9A0B-BF3C2FAD14FA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F3FE0-EC12-4433-AB02-8DD128003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87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88C7C9-64A3-49AE-9F36-30757154F6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6D364E-D491-47F3-B770-745BD0C5D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5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88C7C9-64A3-49AE-9F36-30757154F6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6D364E-D491-47F3-B770-745BD0C5D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1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88C7C9-64A3-49AE-9F36-30757154F6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6D364E-D491-47F3-B770-745BD0C5D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13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88C7C9-64A3-49AE-9F36-30757154F6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6D364E-D491-47F3-B770-745BD0C5D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1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88C7C9-64A3-49AE-9F36-30757154F6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6D364E-D491-47F3-B770-745BD0C5D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9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88C7C9-64A3-49AE-9F36-30757154F6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6D364E-D491-47F3-B770-745BD0C5D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8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88C7C9-64A3-49AE-9F36-30757154F6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6D364E-D491-47F3-B770-745BD0C5D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0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2.bp.blogspot.com/-BQKEYgmYva4/U_R9XHUuH8I/AAAAAAAAcXU/OhpDP8h059M/s1600/1%D1%81%D0%B5%D0%BD%D1%82%D1%8F%D0%B1%D1%80%D1%8F.jpg" TargetMode="External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hyperlink" Target="http://4.bp.blogspot.com/-o7Y1hxG0MOw/VBXJ2wUTvFI/AAAAAAAAfsk/9Znx6jrTaks/s1600/%D0%AD%D0%BB%D0%B5%D0%BC%D0%B5%D0%BD%D1%82%D1%8B1.jpg" TargetMode="External"/><Relationship Id="rId1" Type="http://schemas.openxmlformats.org/officeDocument/2006/relationships/slideLayout" Target="../slideLayouts/slideLayout79.xml"/><Relationship Id="rId6" Type="http://schemas.openxmlformats.org/officeDocument/2006/relationships/hyperlink" Target="http://1.bp.blogspot.com/-anvy6HcvZk8/VBXJ4CyaIMI/AAAAAAAAfsw/Rg9KGCbOX44/s1600/%D0%AD%D0%BB%D0%B5%D0%BC%D0%B5%D0%BD%D1%82%D1%8B3.jpg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://3.bp.blogspot.com/-LOwwXZb1MeU/VBXJ2clD_fI/AAAAAAAAfsY/e3t_Pof1w_0/s1600/%D0%AD%D0%BB%D0%B5%D0%BC%D0%B5%D0%BD%D1%82%D1%8B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4024298" y="2420888"/>
            <a:ext cx="5929354" cy="1722492"/>
          </a:xfrm>
        </p:spPr>
        <p:txBody>
          <a:bodyPr/>
          <a:lstStyle/>
          <a:p>
            <a:pPr eaLnBrk="1" hangingPunct="1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 flipV="1">
            <a:off x="9382148" y="97135"/>
            <a:ext cx="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200" dirty="0">
              <a:solidFill>
                <a:srgbClr val="C0504D"/>
              </a:solidFill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10578" y="5572141"/>
            <a:ext cx="739752" cy="164941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dirty="0"/>
              <a:t>                </a:t>
            </a:r>
            <a:endParaRPr lang="ru-RU" dirty="0"/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 flipV="1">
            <a:off x="4952993" y="5429264"/>
            <a:ext cx="40005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24364" y="4929198"/>
            <a:ext cx="4500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10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4562" y="4929198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Жукова Елена Сергеевна, воспитатель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01191" y="2132028"/>
            <a:ext cx="699674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/>
                <a:solidFill>
                  <a:schemeClr val="accent3"/>
                </a:solidFill>
                <a:latin typeface="Arial" charset="0"/>
              </a:rPr>
              <a:t>«Лэпбук, </a:t>
            </a:r>
            <a:r>
              <a:rPr lang="ru-RU" sz="3600" b="1" dirty="0" smtClean="0">
                <a:ln/>
                <a:solidFill>
                  <a:schemeClr val="accent3"/>
                </a:solidFill>
              </a:rPr>
              <a:t>как разновидность проектной деятельности в работе дошкольного учреждения»</a:t>
            </a:r>
            <a:endParaRPr lang="en-US" sz="3600" b="1" dirty="0" smtClean="0">
              <a:ln/>
              <a:solidFill>
                <a:schemeClr val="accent3"/>
              </a:solidFill>
              <a:latin typeface="Algerian" panose="04020705040A02060702" pitchFamily="82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5400" b="1" dirty="0">
              <a:ln/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48944" y="1119411"/>
            <a:ext cx="767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27 «Микки-Маус»</a:t>
            </a:r>
          </a:p>
        </p:txBody>
      </p:sp>
    </p:spTree>
    <p:extLst>
      <p:ext uri="{BB962C8B-B14F-4D97-AF65-F5344CB8AC3E}">
        <p14:creationId xmlns:p14="http://schemas.microsoft.com/office/powerpoint/2010/main" val="144763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55" y="-48985"/>
            <a:ext cx="955844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1" r="6278" b="7327"/>
          <a:stretch/>
        </p:blipFill>
        <p:spPr>
          <a:xfrm>
            <a:off x="0" y="1711705"/>
            <a:ext cx="4996586" cy="3434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056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6"/>
          <a:stretch/>
        </p:blipFill>
        <p:spPr>
          <a:xfrm>
            <a:off x="-33135" y="1258904"/>
            <a:ext cx="5992585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-1" t="65951" r="91"/>
          <a:stretch/>
        </p:blipFill>
        <p:spPr>
          <a:xfrm>
            <a:off x="5208334" y="2245615"/>
            <a:ext cx="7016801" cy="23352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33494" r="1796" b="34128"/>
          <a:stretch/>
        </p:blipFill>
        <p:spPr>
          <a:xfrm>
            <a:off x="5294942" y="4587253"/>
            <a:ext cx="6897058" cy="2220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-1395" t="798" r="246" b="66109"/>
          <a:stretch/>
        </p:blipFill>
        <p:spPr>
          <a:xfrm>
            <a:off x="5121249" y="18575"/>
            <a:ext cx="7103886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0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331"/>
            <a:ext cx="8416995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62"/>
          <a:stretch/>
        </p:blipFill>
        <p:spPr>
          <a:xfrm>
            <a:off x="7799614" y="0"/>
            <a:ext cx="4392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3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623" y="1027906"/>
            <a:ext cx="8773377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9" b="50238"/>
          <a:stretch/>
        </p:blipFill>
        <p:spPr>
          <a:xfrm>
            <a:off x="152080" y="-15648"/>
            <a:ext cx="5089392" cy="34126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7" r="49207"/>
          <a:stretch/>
        </p:blipFill>
        <p:spPr>
          <a:xfrm>
            <a:off x="152080" y="3412671"/>
            <a:ext cx="5042966" cy="331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9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1027906"/>
            <a:ext cx="7277100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43" r="1335"/>
          <a:stretch/>
        </p:blipFill>
        <p:spPr>
          <a:xfrm>
            <a:off x="0" y="3400875"/>
            <a:ext cx="5044685" cy="3457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62"/>
            <a:ext cx="5044685" cy="34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4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2" y="1402302"/>
            <a:ext cx="7794099" cy="39841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4" r="33159"/>
          <a:stretch/>
        </p:blipFill>
        <p:spPr>
          <a:xfrm>
            <a:off x="0" y="0"/>
            <a:ext cx="3510643" cy="67887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67258" r="2465"/>
          <a:stretch/>
        </p:blipFill>
        <p:spPr>
          <a:xfrm>
            <a:off x="9040871" y="1"/>
            <a:ext cx="3151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7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63" y="1551669"/>
            <a:ext cx="5826137" cy="3061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5" t="33445" r="33627" b="32616"/>
          <a:stretch/>
        </p:blipFill>
        <p:spPr>
          <a:xfrm>
            <a:off x="-66432" y="0"/>
            <a:ext cx="3269673" cy="2327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34951" r="67127" b="31921"/>
          <a:stretch/>
        </p:blipFill>
        <p:spPr>
          <a:xfrm>
            <a:off x="3208748" y="2341269"/>
            <a:ext cx="3164518" cy="22721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67415" b="65857"/>
          <a:stretch/>
        </p:blipFill>
        <p:spPr>
          <a:xfrm>
            <a:off x="3203241" y="0"/>
            <a:ext cx="3136809" cy="23417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65688" t="33335" r="347" b="32325"/>
          <a:stretch/>
        </p:blipFill>
        <p:spPr>
          <a:xfrm>
            <a:off x="-33216" y="2271847"/>
            <a:ext cx="3269673" cy="23552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67473" r="33339"/>
          <a:stretch/>
        </p:blipFill>
        <p:spPr>
          <a:xfrm>
            <a:off x="0" y="4627121"/>
            <a:ext cx="6417129" cy="2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2" descr="https://avatanplus.com/files/resources/original/56765760e8187151be4552b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" y="8136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ds04.infourok.ru/uploads/ex/104e/0008269d-937737f7/hello_html_418d77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652" y="764704"/>
            <a:ext cx="5832648" cy="318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x-lines.ru/letters/i/cyrillicscript/0394/e60a00/30/0/4no7bx6osdeadwfa4na7bxty4n57bcby4n3pbxqozdem3wfo4n67bqgoswo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61" y="4133107"/>
            <a:ext cx="10225136" cy="150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5969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9209" y="332882"/>
            <a:ext cx="78743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  <a:latin typeface="Arial" charset="0"/>
              </a:rPr>
              <a:t>Чем привлекательна данная форма работы?</a:t>
            </a:r>
            <a:r>
              <a:rPr lang="ru-RU" dirty="0">
                <a:solidFill>
                  <a:prstClr val="black"/>
                </a:solidFill>
                <a:latin typeface="Arial" charset="0"/>
              </a:rPr>
              <a:t>    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4101" y="1071547"/>
            <a:ext cx="735811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 </a:t>
            </a:r>
            <a:r>
              <a:rPr lang="ru-RU" sz="2000" dirty="0">
                <a:solidFill>
                  <a:srgbClr val="9BBB59">
                    <a:lumMod val="50000"/>
                  </a:srgbClr>
                </a:solidFill>
                <a:latin typeface="Arial" charset="0"/>
              </a:rPr>
              <a:t> </a:t>
            </a:r>
            <a:r>
              <a:rPr lang="ru-RU" sz="2000" dirty="0">
                <a:solidFill>
                  <a:prstClr val="black"/>
                </a:solidFill>
                <a:latin typeface="Arial" charset="0"/>
              </a:rPr>
              <a:t>1.  </a:t>
            </a:r>
            <a:r>
              <a:rPr lang="ru-RU" sz="2000" dirty="0">
                <a:solidFill>
                  <a:prstClr val="black"/>
                </a:solidFill>
                <a:latin typeface="Arial" charset="0"/>
              </a:rPr>
              <a:t>Лэпбук помогает ребенку по своему желанию организовать информацию по интересующей его теме, лучше понять и запомнить материал.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Arial" charset="0"/>
              </a:rPr>
              <a:t>  2.  Это отличный способ для повторения пройденного материала. </a:t>
            </a:r>
            <a:r>
              <a:rPr lang="ru-RU" sz="2000" dirty="0">
                <a:solidFill>
                  <a:prstClr val="black"/>
                </a:solidFill>
                <a:latin typeface="Arial" charset="0"/>
              </a:rPr>
              <a:t>В любое удобное время ребенок просто открывает Лэпбук и с радостью повторяет пройденное, рассматривая сделанную своими же руками книжку.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Arial" charset="0"/>
              </a:rPr>
              <a:t> 3. Ребенок может самостоятельно собирать и организовывать  информацию.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Arial" charset="0"/>
              </a:rPr>
              <a:t> 4.  При создании лэпбука можно выбрать задания под силу каждому (для малышей – кармашки с карточками или фигурками животных, например, а старшим детям – задания, подразумевающие умение писать и т.д.)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Arial" charset="0"/>
              </a:rPr>
              <a:t>5.  Создание лэпбука является одним из видов совместной деятельности взрослого и детей. А может быть еще и формой представления итогов проекта или тематической недели.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9BBB59">
                  <a:lumMod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48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124745"/>
            <a:ext cx="8229600" cy="3384377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Лэпбук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или как его еще называют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тематическая или интерактивная папка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- это самодельная бумажная книжечка с кармашками, дверками, окошками, подвижными деталями.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01688" y="260648"/>
            <a:ext cx="71886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ЧТО ТАКОЕ ЛЕПБУК</a:t>
            </a:r>
          </a:p>
        </p:txBody>
      </p:sp>
      <p:pic>
        <p:nvPicPr>
          <p:cNvPr id="5" name="Рисунок 4" descr="lxlQqLqHr2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1744" y="3645024"/>
            <a:ext cx="4929222" cy="288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2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3592" y="274638"/>
            <a:ext cx="7787208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Виды </a:t>
            </a:r>
            <a:r>
              <a:rPr lang="ru-RU" b="1" dirty="0" err="1">
                <a:solidFill>
                  <a:srgbClr val="C00000"/>
                </a:solidFill>
              </a:rPr>
              <a:t>лэпбуков</a:t>
            </a:r>
            <a:r>
              <a:rPr lang="ru-RU" b="1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3592" y="1600201"/>
            <a:ext cx="7787208" cy="4525963"/>
          </a:xfrm>
        </p:spPr>
        <p:txBody>
          <a:bodyPr/>
          <a:lstStyle/>
          <a:p>
            <a:r>
              <a:rPr lang="ru-RU" dirty="0"/>
              <a:t>Учебные</a:t>
            </a:r>
          </a:p>
          <a:p>
            <a:r>
              <a:rPr lang="ru-RU" dirty="0"/>
              <a:t>Игровые</a:t>
            </a:r>
          </a:p>
          <a:p>
            <a:r>
              <a:rPr lang="ru-RU" dirty="0"/>
              <a:t>Поздравительные или праздничные</a:t>
            </a:r>
          </a:p>
          <a:p>
            <a:r>
              <a:rPr lang="ru-RU" dirty="0"/>
              <a:t>Автобиографические (отчет о каком-то важном событии в жизни ребенка)</a:t>
            </a:r>
          </a:p>
        </p:txBody>
      </p:sp>
    </p:spTree>
    <p:extLst>
      <p:ext uri="{BB962C8B-B14F-4D97-AF65-F5344CB8AC3E}">
        <p14:creationId xmlns:p14="http://schemas.microsoft.com/office/powerpoint/2010/main" val="112917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476672"/>
            <a:ext cx="8147248" cy="940966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создании </a:t>
            </a:r>
            <a:r>
              <a:rPr lang="ru-R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лепбука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необходимо учесть</a:t>
            </a:r>
            <a:r>
              <a:rPr lang="ru-RU" dirty="0">
                <a:solidFill>
                  <a:srgbClr val="FF0000"/>
                </a:solidFill>
              </a:rPr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эстетичность (должно появиться желание взять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руки)</a:t>
            </a:r>
          </a:p>
          <a:p>
            <a:pPr lvl="0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долговечность (помни, с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лэпбуком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будут заниматься дети, он должен быть крепким)</a:t>
            </a:r>
          </a:p>
          <a:p>
            <a:pPr lvl="0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минимум подписей (никаких методических рекомендаций, больших текстов с описаниями, лишней информации)</a:t>
            </a:r>
          </a:p>
          <a:p>
            <a:pPr lvl="0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приветствуется большое количество удобно открываемых кармашков с разными «сюрпризами»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50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7648" y="334012"/>
            <a:ext cx="6476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latin typeface="Arial" charset="0"/>
              </a:rPr>
              <a:t>Что нужно, чтобы сделать </a:t>
            </a:r>
            <a:r>
              <a:rPr lang="ru-RU" sz="2800" b="1" dirty="0" err="1">
                <a:solidFill>
                  <a:srgbClr val="C00000"/>
                </a:solidFill>
                <a:latin typeface="Arial" charset="0"/>
              </a:rPr>
              <a:t>лэпбук</a:t>
            </a:r>
            <a:r>
              <a:rPr lang="ru-RU" sz="2800" b="1" dirty="0">
                <a:solidFill>
                  <a:srgbClr val="C00000"/>
                </a:solidFill>
                <a:latin typeface="Arial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45486" y="1067981"/>
            <a:ext cx="417242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Arial" charset="0"/>
              </a:rPr>
              <a:t>Картонная папка – основа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Arial" charset="0"/>
              </a:rPr>
              <a:t>Обычная бумага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Arial" charset="0"/>
              </a:rPr>
              <a:t>Ножницы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Arial" charset="0"/>
              </a:rPr>
              <a:t>Клей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Arial" charset="0"/>
              </a:rPr>
              <a:t>Степлер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Arial" charset="0"/>
              </a:rPr>
              <a:t>Скотч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" name="Рисунок 3" descr="образец лэпбука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5920" y="1556792"/>
            <a:ext cx="457602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984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ЭЛЕМЕНТЫ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981200" y="1124744"/>
            <a:ext cx="8229600" cy="2736304"/>
          </a:xfrm>
        </p:spPr>
        <p:txBody>
          <a:bodyPr/>
          <a:lstStyle/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	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Стандартные кармашки;   обычные и фигурные конверты;  кармашки-гармошки;  кармашки-книжки; окошки и дверцы; вращающиеся детали;  высовывающиеся детали;  карточки; теги;  стрелки; пазлы; чистые листы для заметок и т.д.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элементы лэпбука - конверты">
            <a:hlinkClick r:id="rId2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8"/>
          <a:stretch/>
        </p:blipFill>
        <p:spPr bwMode="auto">
          <a:xfrm rot="16200000">
            <a:off x="2423593" y="3645026"/>
            <a:ext cx="2016226" cy="230425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3" descr="элементы лэпбука - подвижные круги">
            <a:hlinkClick r:id="rId4"/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-1" r="3749" b="869"/>
          <a:stretch/>
        </p:blipFill>
        <p:spPr bwMode="auto">
          <a:xfrm>
            <a:off x="4799856" y="3501008"/>
            <a:ext cx="2304256" cy="1872208"/>
          </a:xfrm>
          <a:prstGeom prst="rect">
            <a:avLst/>
          </a:prstGeom>
          <a:noFill/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Содержимое 3" descr="элементы лэпбука - мини-книжки">
            <a:hlinkClick r:id="rId6"/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7" y="3861048"/>
            <a:ext cx="2664297" cy="2193400"/>
          </a:xfrm>
          <a:prstGeom prst="rect">
            <a:avLst/>
          </a:prstGeom>
          <a:noFill/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8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9065" y="1861457"/>
            <a:ext cx="6669907" cy="2999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0" y="97315"/>
            <a:ext cx="4563685" cy="6527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747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00" y="2244333"/>
            <a:ext cx="6332244" cy="3023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4" t="76187" r="5090" b="-440"/>
          <a:stretch/>
        </p:blipFill>
        <p:spPr>
          <a:xfrm>
            <a:off x="8898668" y="4540943"/>
            <a:ext cx="3269735" cy="2317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51067" t="25902" r="922" b="46349"/>
          <a:stretch/>
        </p:blipFill>
        <p:spPr>
          <a:xfrm>
            <a:off x="2977128" y="9774"/>
            <a:ext cx="3067615" cy="23404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3912" t="198" r="1989" b="73221"/>
          <a:stretch/>
        </p:blipFill>
        <p:spPr>
          <a:xfrm>
            <a:off x="6044743" y="0"/>
            <a:ext cx="3049114" cy="23725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-1" t="1" r="53113" b="75072"/>
          <a:stretch/>
        </p:blipFill>
        <p:spPr>
          <a:xfrm>
            <a:off x="28335" y="0"/>
            <a:ext cx="2967296" cy="23813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76262" r="51664"/>
          <a:stretch/>
        </p:blipFill>
        <p:spPr>
          <a:xfrm>
            <a:off x="8948982" y="2381397"/>
            <a:ext cx="3219421" cy="2186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52490" t="51022" r="2344" b="22689"/>
          <a:stretch/>
        </p:blipFill>
        <p:spPr>
          <a:xfrm>
            <a:off x="9093857" y="21516"/>
            <a:ext cx="3079533" cy="23598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-1" t="50730" r="50001" b="24149"/>
          <a:stretch/>
        </p:blipFill>
        <p:spPr>
          <a:xfrm>
            <a:off x="59164" y="4557260"/>
            <a:ext cx="2977128" cy="2215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26194" r="55690" b="48685"/>
          <a:stretch/>
        </p:blipFill>
        <p:spPr>
          <a:xfrm>
            <a:off x="0" y="2327564"/>
            <a:ext cx="2923883" cy="22883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17112" r="5339" b="10810"/>
          <a:stretch/>
        </p:blipFill>
        <p:spPr>
          <a:xfrm rot="16200000">
            <a:off x="4979602" y="2926088"/>
            <a:ext cx="1975757" cy="5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2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</TotalTime>
  <Words>144</Words>
  <Application>Microsoft Office PowerPoint</Application>
  <PresentationFormat>Широкоэкранный</PresentationFormat>
  <Paragraphs>35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17</vt:i4>
      </vt:variant>
    </vt:vector>
  </HeadingPairs>
  <TitlesOfParts>
    <vt:vector size="31" baseType="lpstr">
      <vt:lpstr>Algerian</vt:lpstr>
      <vt:lpstr>Arial</vt:lpstr>
      <vt:lpstr>Calibri</vt:lpstr>
      <vt:lpstr>Calibri Light</vt:lpstr>
      <vt:lpstr>Times New Roman</vt:lpstr>
      <vt:lpstr>Wingdings</vt:lpstr>
      <vt:lpstr>Тема Office</vt:lpstr>
      <vt:lpstr>1_Тема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   </vt:lpstr>
      <vt:lpstr>Презентация PowerPoint</vt:lpstr>
      <vt:lpstr>Презентация PowerPoint</vt:lpstr>
      <vt:lpstr>Виды лэпбуков:</vt:lpstr>
      <vt:lpstr> При создании лепбука необходимо учесть: </vt:lpstr>
      <vt:lpstr>Презентация PowerPoint</vt:lpstr>
      <vt:lpstr>ЭЛЕМЕНТЫ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Жукова</dc:creator>
  <cp:lastModifiedBy>Елена Жукова</cp:lastModifiedBy>
  <cp:revision>7</cp:revision>
  <dcterms:created xsi:type="dcterms:W3CDTF">2022-11-28T09:30:33Z</dcterms:created>
  <dcterms:modified xsi:type="dcterms:W3CDTF">2022-11-28T10:28:16Z</dcterms:modified>
</cp:coreProperties>
</file>