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60" r:id="rId3"/>
    <p:sldId id="264" r:id="rId4"/>
    <p:sldId id="265" r:id="rId5"/>
    <p:sldId id="276" r:id="rId6"/>
    <p:sldId id="266" r:id="rId7"/>
    <p:sldId id="274" r:id="rId8"/>
    <p:sldId id="262" r:id="rId9"/>
    <p:sldId id="278" r:id="rId10"/>
    <p:sldId id="275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A6E69-6334-4A93-81B4-E24BA4A14383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E18FD-47EC-4693-A9F7-D3476BB98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64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D7DF-4C80-47BC-B2DC-9877E8244E4C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6C69-9F26-43E6-ADE9-9636A92A3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D7DF-4C80-47BC-B2DC-9877E8244E4C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6C69-9F26-43E6-ADE9-9636A92A3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D7DF-4C80-47BC-B2DC-9877E8244E4C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6C69-9F26-43E6-ADE9-9636A92A35A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D7DF-4C80-47BC-B2DC-9877E8244E4C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6C69-9F26-43E6-ADE9-9636A92A35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D7DF-4C80-47BC-B2DC-9877E8244E4C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6C69-9F26-43E6-ADE9-9636A92A3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D7DF-4C80-47BC-B2DC-9877E8244E4C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6C69-9F26-43E6-ADE9-9636A92A35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D7DF-4C80-47BC-B2DC-9877E8244E4C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6C69-9F26-43E6-ADE9-9636A92A3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D7DF-4C80-47BC-B2DC-9877E8244E4C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6C69-9F26-43E6-ADE9-9636A92A3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D7DF-4C80-47BC-B2DC-9877E8244E4C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6C69-9F26-43E6-ADE9-9636A92A3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D7DF-4C80-47BC-B2DC-9877E8244E4C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6C69-9F26-43E6-ADE9-9636A92A35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D7DF-4C80-47BC-B2DC-9877E8244E4C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6C69-9F26-43E6-ADE9-9636A92A35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B69D7DF-4C80-47BC-B2DC-9877E8244E4C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4D06C69-9F26-43E6-ADE9-9636A92A35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339752" y="260648"/>
            <a:ext cx="5112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ДОШКОЛЬНОЕ ОБРАЗОВАТЕЛЬНОЕ УЧРЕЖДЕНИЕ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ВОЛЬСКОГО МУНИЦИПАЛЬНОГО РАЙОНА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«ЦЕНТР РАЗВИТИЯ РЕБЕНКА - ДЕТСКИЙ САД № 17 «ЛАДУШКИ» 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ВОЛЬСКА САРАТОВСКОЙ ОБЛАСТИ»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2291973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85035" y="0"/>
            <a:ext cx="9229035" cy="6858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stA="54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9592" y="836712"/>
            <a:ext cx="72008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2000" b="1" i="1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Исследовательская деятельность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свет луны не греет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</a:p>
          <a:p>
            <a:pPr lvl="0" indent="22225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22225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22225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22225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22225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22225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22225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22225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700" b="1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3714752"/>
            <a:ext cx="710314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Подготовила: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Воспитанница подготовительной группы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 12 «Знайки»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Волощук Таисия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г.Южно –Сахалинск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2024г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dirty="0"/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15614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7263" y="0"/>
            <a:ext cx="92585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5696" y="100508"/>
            <a:ext cx="5472608" cy="2032754"/>
          </a:xfrm>
          <a:prstGeom prst="round2Same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луна не может нас согреть своим светом, потому что она не излучает свет и тепло самостоятельно, а отражает солнечный свет и тепло. Но отражённого тепла и света недостаточно, чтобы мы могли согреться.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27" t="-585" r="2527" b="38455"/>
          <a:stretch/>
        </p:blipFill>
        <p:spPr bwMode="auto">
          <a:xfrm>
            <a:off x="1153797" y="2414122"/>
            <a:ext cx="6950932" cy="32065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401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875"/>
            <a:ext cx="9120170" cy="686287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Спасибо за внимание!</a:t>
            </a:r>
          </a:p>
        </p:txBody>
      </p:sp>
      <p:sp>
        <p:nvSpPr>
          <p:cNvPr id="6" name="Улыбающееся лицо 5"/>
          <p:cNvSpPr/>
          <p:nvPr/>
        </p:nvSpPr>
        <p:spPr>
          <a:xfrm>
            <a:off x="3203848" y="3140968"/>
            <a:ext cx="2664296" cy="208823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753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9856" y="0"/>
            <a:ext cx="922903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719538" y="3429000"/>
            <a:ext cx="5929354" cy="3258860"/>
          </a:xfrm>
          <a:prstGeom prst="round2Same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 исследования: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выяснить, как светит луна и почему её свет не греет.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-изучить информацию о луне;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-узнать причину света луны;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доказать гипотезу с помощью опыта.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Гипотеза: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луна нас не греет, потому что не излучает свет и тепло самостоятельно.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941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871538" y="2674938"/>
          <a:ext cx="740886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8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24482" y="0"/>
            <a:ext cx="94782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29059" y="480958"/>
            <a:ext cx="3171202" cy="742117"/>
          </a:xfrm>
          <a:prstGeom prst="round2Same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Изучение научной литературы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1597210"/>
            <a:ext cx="8388739" cy="471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84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14526" y="0"/>
            <a:ext cx="92585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64308" y="377884"/>
            <a:ext cx="6500858" cy="387191"/>
          </a:xfrm>
          <a:prstGeom prst="round2Same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Изучение информации в сети интернет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6" b="28936"/>
          <a:stretch/>
        </p:blipFill>
        <p:spPr>
          <a:xfrm>
            <a:off x="755576" y="1258945"/>
            <a:ext cx="7200799" cy="52607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7632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43" y="0"/>
            <a:ext cx="926580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898063"/>
              </p:ext>
            </p:extLst>
          </p:nvPr>
        </p:nvGraphicFramePr>
        <p:xfrm>
          <a:off x="1259632" y="309792"/>
          <a:ext cx="6096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Беседа с учителем астрономии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8408" y="1893160"/>
            <a:ext cx="4687475" cy="2950487"/>
          </a:xfr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040FC11-DFD8-F5B8-19A9-26A29BAC8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15" y="903936"/>
            <a:ext cx="3286029" cy="55051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60" y="2674938"/>
            <a:ext cx="2588418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20498"/>
            <a:ext cx="9327900" cy="687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279306"/>
            <a:ext cx="6192688" cy="419457"/>
          </a:xfrm>
          <a:prstGeom prst="round2Same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Беседа с учителем астрономии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" b="4132"/>
          <a:stretch/>
        </p:blipFill>
        <p:spPr>
          <a:xfrm>
            <a:off x="5220073" y="886575"/>
            <a:ext cx="3459556" cy="566578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FD05C5-19F4-FDA7-3841-EDF52502AB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991" y="2248744"/>
            <a:ext cx="4932091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88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871538" y="2674938"/>
          <a:ext cx="740886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8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784" y="-40398"/>
            <a:ext cx="9258526" cy="689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836609"/>
              </p:ext>
            </p:extLst>
          </p:nvPr>
        </p:nvGraphicFramePr>
        <p:xfrm>
          <a:off x="1524000" y="317536"/>
          <a:ext cx="6096000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Секрет лунного света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616" y="1844824"/>
            <a:ext cx="7451767" cy="445900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9401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8816" y="256707"/>
            <a:ext cx="4583271" cy="1064776"/>
          </a:xfrm>
          <a:prstGeom prst="round2Same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ПРОВЕДЕНИЕ ОПЫТА.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Цель: Узнать, греет ли отражённый свет.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6"/>
          <a:stretch/>
        </p:blipFill>
        <p:spPr>
          <a:xfrm>
            <a:off x="2699792" y="1532148"/>
            <a:ext cx="3461321" cy="511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77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40494" y="189779"/>
            <a:ext cx="4583271" cy="1064776"/>
          </a:xfrm>
          <a:prstGeom prst="round2Same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ПРОВЕДЕНИЕ ОПЫТА.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Вывод: Отражённый свет не передаёт тепло.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28"/>
          <a:stretch/>
        </p:blipFill>
        <p:spPr>
          <a:xfrm>
            <a:off x="2339752" y="1591056"/>
            <a:ext cx="4043674" cy="494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081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1012</TotalTime>
  <Words>201</Words>
  <Application>Microsoft Office PowerPoint</Application>
  <PresentationFormat>Экран (4:3)</PresentationFormat>
  <Paragraphs>49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Candara</vt:lpstr>
      <vt:lpstr>Symbol</vt:lpstr>
      <vt:lpstr>Times New Roman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 Волощук</cp:lastModifiedBy>
  <cp:revision>78</cp:revision>
  <dcterms:created xsi:type="dcterms:W3CDTF">2017-01-19T06:20:13Z</dcterms:created>
  <dcterms:modified xsi:type="dcterms:W3CDTF">2024-01-14T11:39:32Z</dcterms:modified>
</cp:coreProperties>
</file>