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63" r:id="rId5"/>
    <p:sldId id="276" r:id="rId6"/>
    <p:sldId id="279" r:id="rId7"/>
    <p:sldId id="280" r:id="rId8"/>
    <p:sldId id="277" r:id="rId9"/>
    <p:sldId id="278" r:id="rId10"/>
    <p:sldId id="281" r:id="rId11"/>
    <p:sldId id="282" r:id="rId12"/>
    <p:sldId id="283" r:id="rId13"/>
    <p:sldId id="284" r:id="rId14"/>
    <p:sldId id="285" r:id="rId15"/>
    <p:sldId id="286" r:id="rId16"/>
    <p:sldId id="258" r:id="rId17"/>
    <p:sldId id="259" r:id="rId18"/>
    <p:sldId id="260" r:id="rId19"/>
    <p:sldId id="261" r:id="rId20"/>
    <p:sldId id="262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C3C0-E091-4346-9F5A-553EC6AEF51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549B-D4B0-4DE4-BC53-9978E00BD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53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C3C0-E091-4346-9F5A-553EC6AEF51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549B-D4B0-4DE4-BC53-9978E00BD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9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C3C0-E091-4346-9F5A-553EC6AEF51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549B-D4B0-4DE4-BC53-9978E00BD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6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C3C0-E091-4346-9F5A-553EC6AEF51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549B-D4B0-4DE4-BC53-9978E00BD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0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C3C0-E091-4346-9F5A-553EC6AEF51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549B-D4B0-4DE4-BC53-9978E00BD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9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C3C0-E091-4346-9F5A-553EC6AEF51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549B-D4B0-4DE4-BC53-9978E00BD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94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C3C0-E091-4346-9F5A-553EC6AEF51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549B-D4B0-4DE4-BC53-9978E00BD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03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C3C0-E091-4346-9F5A-553EC6AEF51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549B-D4B0-4DE4-BC53-9978E00BD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35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C3C0-E091-4346-9F5A-553EC6AEF51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549B-D4B0-4DE4-BC53-9978E00BD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C3C0-E091-4346-9F5A-553EC6AEF51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549B-D4B0-4DE4-BC53-9978E00BD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50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C3C0-E091-4346-9F5A-553EC6AEF51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549B-D4B0-4DE4-BC53-9978E00BD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2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9C3C0-E091-4346-9F5A-553EC6AEF51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E549B-D4B0-4DE4-BC53-9978E00BD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4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504" y="851195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ОБУЧАЮЩИЙ СЕМИНАР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теме: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АЛГОРИТМ  ЗАГРУЗКИ ПРОГРАММ И ЗАЧИСЛЕНИЯ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ДЕТЕЙ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ОБУЧЕНИЕ ПО ПРОГРАММАМ ДОПОЛНИТЕЛЬНОГО ОБРАЗОВАНИЯ ПРИ ПОМОЩИ ПЛАТФОРМЫ ПЕРСОНИФИЦИРОВАННОГО ДОПОЛНИТЕЛЬНОГО ОБРАЗОВАНИЯ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564" y="2523183"/>
            <a:ext cx="5622855" cy="353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022" y="188640"/>
            <a:ext cx="7905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общеобразовательное учреждение дополнительного образования «Центр внешкольной работы «Юность»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2082" y="6117487"/>
            <a:ext cx="670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Гунькина</a:t>
            </a:r>
            <a:r>
              <a:rPr lang="ru-RU" dirty="0" smtClean="0"/>
              <a:t> Нина Алексеевна,</a:t>
            </a:r>
          </a:p>
          <a:p>
            <a:r>
              <a:rPr lang="ru-RU" dirty="0" smtClean="0"/>
              <a:t>Методист МОУ ДО «Центр внешкольной работы «Юность»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65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01\Desktop\как создать программу\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6"/>
          <a:stretch/>
        </p:blipFill>
        <p:spPr bwMode="auto">
          <a:xfrm>
            <a:off x="971599" y="98546"/>
            <a:ext cx="8053953" cy="66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2543579"/>
            <a:ext cx="61926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Заполняем поля в графе «Категория обучающихся» в соответствии с Программой	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83769" y="3189913"/>
            <a:ext cx="2304255" cy="1031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483769" y="3189913"/>
            <a:ext cx="2514806" cy="1895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195736" y="3189913"/>
            <a:ext cx="3024336" cy="2399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203848" y="3189913"/>
            <a:ext cx="2232248" cy="2687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868144" y="6453336"/>
            <a:ext cx="23042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75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01\Desktop\как создать программу\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50" y="-1"/>
            <a:ext cx="6882408" cy="680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87227" y="1628800"/>
            <a:ext cx="269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Заполняем информацию о Программе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144198" y="980728"/>
            <a:ext cx="918199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144198" y="2595111"/>
            <a:ext cx="999728" cy="639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062669" y="4437112"/>
            <a:ext cx="999728" cy="639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932042" y="2204864"/>
            <a:ext cx="11521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40382" y="186277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13. </a:t>
            </a:r>
            <a:r>
              <a:rPr lang="ru-RU" sz="1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Ставим галочку </a:t>
            </a:r>
            <a:endParaRPr lang="ru-RU" sz="16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05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01\Desktop\как создать программу\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00"/>
            <a:ext cx="7740352" cy="68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3484" y="3172323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Заполняем информацию о </a:t>
            </a:r>
            <a:r>
              <a:rPr lang="ru-RU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пед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работнике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851920" y="2236219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45032" y="3699381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Заполняем графу «Ожидаемые результаты» в соответствии с Программой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766053" y="4293096"/>
            <a:ext cx="0" cy="743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837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01\Desktop\как создать программу\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6" y="188640"/>
            <a:ext cx="8546174" cy="292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813447" y="2272514"/>
            <a:ext cx="2448746" cy="6349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43" name="Picture 3" descr="C:\Users\PC01\Desktop\как создать программу\1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6592319" cy="324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92843" y="260362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Нажимаем кнопку «Добавить»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45151"/>
            <a:ext cx="2384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17. </a:t>
            </a:r>
            <a:r>
              <a:rPr lang="ru-RU" sz="1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Вводим в поиске «Средства обучения», указываем количество</a:t>
            </a:r>
            <a:endParaRPr lang="ru-RU" sz="16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813447" y="4581128"/>
            <a:ext cx="1966737" cy="13005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228184" y="5925021"/>
            <a:ext cx="1024880" cy="4236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530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01\Desktop\как создать программу\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" y="881870"/>
            <a:ext cx="8943975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1131212" y="4869160"/>
            <a:ext cx="992516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63804" y="5986275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18.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Указываем «тип документа»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948264" y="5301208"/>
            <a:ext cx="115212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44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C01\Desktop\как создать программу\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6" y="34913"/>
            <a:ext cx="8416847" cy="656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5119858" y="6312850"/>
            <a:ext cx="835890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6318" y="6020463"/>
            <a:ext cx="4548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19. </a:t>
            </a:r>
            <a:r>
              <a:rPr lang="ru-RU" sz="1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После заполнения адреса, нажимаем кнопку</a:t>
            </a:r>
            <a:endParaRPr lang="ru-RU" sz="16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987824" y="5589241"/>
            <a:ext cx="360040" cy="4380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523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08504" cy="4907219"/>
          </a:xfrm>
        </p:spPr>
      </p:pic>
      <p:sp>
        <p:nvSpPr>
          <p:cNvPr id="5" name="TextBox 4"/>
          <p:cNvSpPr txBox="1"/>
          <p:nvPr/>
        </p:nvSpPr>
        <p:spPr>
          <a:xfrm>
            <a:off x="1691680" y="580526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Переходим в раздел «Программы» и нажимаем «Все программы»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9444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АЛГОРИТМ ЗАЧИСЛЕНИЯ ДЕТЕЙ НА ОБУЧЕНИЕ ПО ПРОГРАММАМ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ПОМОЩИ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ПФДО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532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825862"/>
          </a:xfrm>
        </p:spPr>
      </p:pic>
      <p:sp>
        <p:nvSpPr>
          <p:cNvPr id="5" name="TextBox 4"/>
          <p:cNvSpPr txBox="1"/>
          <p:nvPr/>
        </p:nvSpPr>
        <p:spPr>
          <a:xfrm>
            <a:off x="4283968" y="54868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21.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Вводим название программы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414908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22.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Нажимаем на значок «глаза»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532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990935" cy="4783763"/>
          </a:xfrm>
        </p:spPr>
      </p:pic>
      <p:sp>
        <p:nvSpPr>
          <p:cNvPr id="5" name="TextBox 4"/>
          <p:cNvSpPr txBox="1"/>
          <p:nvPr/>
        </p:nvSpPr>
        <p:spPr>
          <a:xfrm>
            <a:off x="2483768" y="33265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23.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Переходим в раздел «Модули»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532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" y="1196752"/>
            <a:ext cx="9118438" cy="4859199"/>
          </a:xfrm>
        </p:spPr>
      </p:pic>
      <p:sp>
        <p:nvSpPr>
          <p:cNvPr id="5" name="TextBox 4"/>
          <p:cNvSpPr txBox="1"/>
          <p:nvPr/>
        </p:nvSpPr>
        <p:spPr>
          <a:xfrm>
            <a:off x="2985528" y="47667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24.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Нажимаем «Добавить группу»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53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r="5457"/>
          <a:stretch/>
        </p:blipFill>
        <p:spPr>
          <a:xfrm>
            <a:off x="10280" y="498208"/>
            <a:ext cx="9144000" cy="5486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8044" y="12887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1.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Переходим на сайт 27.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pfdo.ru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6311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6" y="973460"/>
            <a:ext cx="9155376" cy="4856330"/>
          </a:xfrm>
        </p:spPr>
      </p:pic>
      <p:sp>
        <p:nvSpPr>
          <p:cNvPr id="5" name="TextBox 4"/>
          <p:cNvSpPr txBox="1"/>
          <p:nvPr/>
        </p:nvSpPr>
        <p:spPr>
          <a:xfrm>
            <a:off x="2771800" y="26064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Заполняем карточку учебной группы и нажимаем сохранить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228483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Название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2623384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Нажать кнопку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2396" y="2945061"/>
            <a:ext cx="3031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Выбрать педагога из списка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46531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Продолжительность одного занятия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558924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Нажимаем на кнопку «сохранить»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532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015"/>
            <a:ext cx="9144000" cy="4905685"/>
          </a:xfrm>
        </p:spPr>
      </p:pic>
      <p:sp>
        <p:nvSpPr>
          <p:cNvPr id="5" name="TextBox 4"/>
          <p:cNvSpPr txBox="1"/>
          <p:nvPr/>
        </p:nvSpPr>
        <p:spPr>
          <a:xfrm>
            <a:off x="2771800" y="26064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26.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Нажимаем на кнопку для перехода на главное меню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0847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6"/>
          <a:stretch/>
        </p:blipFill>
        <p:spPr>
          <a:xfrm>
            <a:off x="-8818" y="869404"/>
            <a:ext cx="9152818" cy="5000850"/>
          </a:xfrm>
        </p:spPr>
      </p:pic>
      <p:sp>
        <p:nvSpPr>
          <p:cNvPr id="5" name="TextBox 4"/>
          <p:cNvSpPr txBox="1"/>
          <p:nvPr/>
        </p:nvSpPr>
        <p:spPr>
          <a:xfrm>
            <a:off x="1619672" y="26064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27.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Переходим в раздел «Обучающие» и нажимаем «Создать запись на программу (договор)»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1463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" y="1196752"/>
            <a:ext cx="9085284" cy="4873824"/>
          </a:xfrm>
        </p:spPr>
      </p:pic>
      <p:sp>
        <p:nvSpPr>
          <p:cNvPr id="5" name="TextBox 4"/>
          <p:cNvSpPr txBox="1"/>
          <p:nvPr/>
        </p:nvSpPr>
        <p:spPr>
          <a:xfrm>
            <a:off x="1619672" y="26064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28.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Вводим номер сертификата ПФДО ребенка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0563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" y="1223906"/>
            <a:ext cx="9001458" cy="4861671"/>
          </a:xfrm>
        </p:spPr>
      </p:pic>
      <p:sp>
        <p:nvSpPr>
          <p:cNvPr id="5" name="TextBox 4"/>
          <p:cNvSpPr txBox="1"/>
          <p:nvPr/>
        </p:nvSpPr>
        <p:spPr>
          <a:xfrm>
            <a:off x="1619672" y="260648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29.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появившихся окнах заполняем данные ребенка (как в сертификате ПФДО) и нажимаем «Проверить» 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6643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097387" cy="4868465"/>
          </a:xfrm>
        </p:spPr>
      </p:pic>
      <p:sp>
        <p:nvSpPr>
          <p:cNvPr id="5" name="TextBox 4"/>
          <p:cNvSpPr txBox="1"/>
          <p:nvPr/>
        </p:nvSpPr>
        <p:spPr>
          <a:xfrm>
            <a:off x="1619672" y="26064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30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Если данные введены верно, то появится кнопка «Продолжить» – нажимаем на неё.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9241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9" y="1186995"/>
            <a:ext cx="9113253" cy="4879262"/>
          </a:xfrm>
        </p:spPr>
      </p:pic>
      <p:sp>
        <p:nvSpPr>
          <p:cNvPr id="5" name="TextBox 4"/>
          <p:cNvSpPr txBox="1"/>
          <p:nvPr/>
        </p:nvSpPr>
        <p:spPr>
          <a:xfrm>
            <a:off x="1619672" y="26064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31.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Выберите программу, модуль и группу для зачисления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731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5" y="1124744"/>
            <a:ext cx="9179665" cy="4881844"/>
          </a:xfrm>
        </p:spPr>
      </p:pic>
      <p:sp>
        <p:nvSpPr>
          <p:cNvPr id="5" name="TextBox 4"/>
          <p:cNvSpPr txBox="1"/>
          <p:nvPr/>
        </p:nvSpPr>
        <p:spPr>
          <a:xfrm>
            <a:off x="1619672" y="26064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32.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Кнопка «Продолжить» станет активной – нажимаем на неё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9098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31" y="1169202"/>
            <a:ext cx="9171531" cy="4886143"/>
          </a:xfrm>
        </p:spPr>
      </p:pic>
      <p:sp>
        <p:nvSpPr>
          <p:cNvPr id="7" name="TextBox 6"/>
          <p:cNvSpPr txBox="1"/>
          <p:nvPr/>
        </p:nvSpPr>
        <p:spPr>
          <a:xfrm>
            <a:off x="1619672" y="26064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33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Выбираем «Создать зачисление, используя услуги на сертификате» и нажимаем «Продолжить»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8322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3" y="1268760"/>
            <a:ext cx="8990525" cy="4783949"/>
          </a:xfrm>
        </p:spPr>
      </p:pic>
      <p:sp>
        <p:nvSpPr>
          <p:cNvPr id="5" name="TextBox 4"/>
          <p:cNvSpPr txBox="1"/>
          <p:nvPr/>
        </p:nvSpPr>
        <p:spPr>
          <a:xfrm>
            <a:off x="1619672" y="26064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34.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Выбираем дату, когда ребенок зачислен на программу в рамках дат реализации программы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5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r="7223"/>
          <a:stretch/>
        </p:blipFill>
        <p:spPr>
          <a:xfrm>
            <a:off x="14912" y="692696"/>
            <a:ext cx="9129088" cy="5599760"/>
          </a:xfrm>
        </p:spPr>
      </p:pic>
      <p:sp>
        <p:nvSpPr>
          <p:cNvPr id="5" name="TextBox 4"/>
          <p:cNvSpPr txBox="1"/>
          <p:nvPr/>
        </p:nvSpPr>
        <p:spPr>
          <a:xfrm>
            <a:off x="2458044" y="12887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Нажимаем войти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4902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60432" cy="5904411"/>
          </a:xfrm>
        </p:spPr>
      </p:pic>
      <p:sp>
        <p:nvSpPr>
          <p:cNvPr id="5" name="TextBox 4"/>
          <p:cNvSpPr txBox="1"/>
          <p:nvPr/>
        </p:nvSpPr>
        <p:spPr>
          <a:xfrm>
            <a:off x="4139952" y="213285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35.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Ставим галочку «Заявление от заказчика получено» и нажимаем «Зарегистрировать зачисление»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2672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" y="1246008"/>
            <a:ext cx="9126063" cy="4766163"/>
          </a:xfrm>
        </p:spPr>
      </p:pic>
      <p:sp>
        <p:nvSpPr>
          <p:cNvPr id="5" name="TextBox 4"/>
          <p:cNvSpPr txBox="1"/>
          <p:nvPr/>
        </p:nvSpPr>
        <p:spPr>
          <a:xfrm>
            <a:off x="1619672" y="54868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Ребенок зачислен на обучение по Вашей программе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680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778"/>
          <a:stretch/>
        </p:blipFill>
        <p:spPr>
          <a:xfrm>
            <a:off x="0" y="525863"/>
            <a:ext cx="9144000" cy="5561439"/>
          </a:xfrm>
        </p:spPr>
      </p:pic>
      <p:sp>
        <p:nvSpPr>
          <p:cNvPr id="5" name="TextBox 4"/>
          <p:cNvSpPr txBox="1"/>
          <p:nvPr/>
        </p:nvSpPr>
        <p:spPr>
          <a:xfrm>
            <a:off x="-180528" y="281264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3.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Вводим логин Центра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93048" y="386104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4.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Вводим пароль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53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C01\Desktop\как создать программу\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" y="1052734"/>
            <a:ext cx="9144000" cy="49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236791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Нажимаем на раздел «Создать программу»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9444" y="43668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АЛГОРИТМ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ЗАГРУЗКИ ПРОГРАММ ДОП. ОБРАЗОВАНИЯ ПРИ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ПОМОЩИ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ПФДО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123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01\Desktop\как создать программу\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0" t="8183" r="1295" b="5059"/>
          <a:stretch/>
        </p:blipFill>
        <p:spPr bwMode="auto">
          <a:xfrm>
            <a:off x="0" y="420038"/>
            <a:ext cx="9144000" cy="594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11220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Ставим галочку в следующей строке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Прямая со стрелкой 5"/>
          <p:cNvCxnSpPr>
            <a:stCxn id="5" idx="0"/>
          </p:cNvCxnSpPr>
          <p:nvPr/>
        </p:nvCxnSpPr>
        <p:spPr>
          <a:xfrm flipV="1">
            <a:off x="2231740" y="2492896"/>
            <a:ext cx="1476164" cy="1619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6660232" y="3050806"/>
            <a:ext cx="1800200" cy="1042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87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01\Desktop\как создать программу\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349" y="31433"/>
            <a:ext cx="7270651" cy="674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" y="2237063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Заполняем разделы в соответствии с данными Программы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683568" y="980728"/>
            <a:ext cx="1476164" cy="1260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224802" y="1610745"/>
            <a:ext cx="1042942" cy="654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428078" y="1958177"/>
            <a:ext cx="890542" cy="327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421650" y="3483831"/>
            <a:ext cx="796746" cy="345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012160" y="6381328"/>
            <a:ext cx="2232248" cy="109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82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01\Desktop\как создать программу\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5" t="5395"/>
          <a:stretch/>
        </p:blipFill>
        <p:spPr bwMode="auto">
          <a:xfrm>
            <a:off x="1416483" y="19106"/>
            <a:ext cx="7727517" cy="656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70388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Заполняем «Место реализации образовательной программы»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259432" y="3904211"/>
            <a:ext cx="540568" cy="378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971600" y="3904211"/>
            <a:ext cx="793104" cy="1108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228184" y="5480023"/>
            <a:ext cx="2232248" cy="109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831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01\Desktop\как создать программу\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" y="0"/>
            <a:ext cx="7632848" cy="65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1700808"/>
            <a:ext cx="269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Заполняем информацию о Программе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1764704" y="1124744"/>
            <a:ext cx="496753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917104" y="2060848"/>
            <a:ext cx="4815136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21505" y="4798064"/>
            <a:ext cx="2699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10.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Выберите документ Вашей Программы на компьютере и прикрепите здесь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764704" y="5536728"/>
            <a:ext cx="4862876" cy="265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932040" y="6359023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389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467</Words>
  <Application>Microsoft Office PowerPoint</Application>
  <PresentationFormat>Экран (4:3)</PresentationFormat>
  <Paragraphs>48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unost</dc:creator>
  <cp:lastModifiedBy>PC01</cp:lastModifiedBy>
  <cp:revision>16</cp:revision>
  <dcterms:created xsi:type="dcterms:W3CDTF">2023-01-10T03:24:09Z</dcterms:created>
  <dcterms:modified xsi:type="dcterms:W3CDTF">2023-01-18T04:51:36Z</dcterms:modified>
</cp:coreProperties>
</file>