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E202D-FC8C-6576-F480-7AC88E153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7816" y="536608"/>
            <a:ext cx="9349336" cy="59219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2F9907-B51A-43A1-B033-053E39A44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84" y="673769"/>
            <a:ext cx="9144000" cy="57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E06A1F-BC72-890D-5EA6-35DA511CB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9507"/>
            <a:ext cx="9448800" cy="63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5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36EFB3-E184-A41B-D9F7-4344F681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9388"/>
            <a:ext cx="9144000" cy="58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0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FF47F6-BA1B-0045-6A00-659709C5947F}"/>
              </a:ext>
            </a:extLst>
          </p:cNvPr>
          <p:cNvSpPr txBox="1"/>
          <p:nvPr/>
        </p:nvSpPr>
        <p:spPr>
          <a:xfrm>
            <a:off x="1819175" y="1307748"/>
            <a:ext cx="869161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выясним, какие проблемы угрожают жизни на Земле и как их можно решить. «Плоха та птица, которая загрязняет собственное гнездо», -говорит народная пословица. Неужели все человечество, да и каждый из нас, уподобились такой птице? Попробуем ответить на этот вопрос.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 загрязнение планеты мусором стало одной из глобальных экологических проблем. Ежедневно в городах и сёлах образуется огромное количество бытовых отходов. В настоящее время на каждого жителя нашей планеты приходится в среднем около 1 т мусора в год. Если весь накопившийся мусор не уничтожать, а ссыпать в одну кучу, образовалась бы гора с Гималаи – высочайшей горы мира. Статистика показывает, что количество мусора растет с каждым днем. </a:t>
            </a:r>
          </a:p>
        </p:txBody>
      </p:sp>
    </p:spTree>
    <p:extLst>
      <p:ext uri="{BB962C8B-B14F-4D97-AF65-F5344CB8AC3E}">
        <p14:creationId xmlns:p14="http://schemas.microsoft.com/office/powerpoint/2010/main" val="128915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12463C-2E68-76E3-F041-752B0AE7A5CD}"/>
              </a:ext>
            </a:extLst>
          </p:cNvPr>
          <p:cNvSpPr txBox="1"/>
          <p:nvPr/>
        </p:nvSpPr>
        <p:spPr>
          <a:xfrm>
            <a:off x="1665171" y="612844"/>
            <a:ext cx="765208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Откуда же берется мусор?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Его производит сам человек.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Вся созданная человеком промышленность производит сначала продукты пользования, которые затем становятся мусором. </a:t>
            </a:r>
          </a:p>
          <a:p>
            <a:pPr indent="342900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Раньше проблема мусора считалась чисто городской. Сегодня от мусора страдают и сёла, и окраины крупных городов. Их окрестности превратились в дикие свалки. Мусором завалены обочины дорог, его можно увидеть в лесу и на лугу, на берегах озер и рек. Сильный ветер разносит по округе бумагу и пластиковые упаковки. </a:t>
            </a:r>
          </a:p>
          <a:p>
            <a:pPr indent="342900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Наши родители помнят то время, когда стеклянные бутылки собирали и сдавали в магазины в обмен на деньги. Эти бутылки увозили на переработку и изготовление новых. А теперь? Теперь и стеклянные, и пластиковые бутылки засоряют наши улицы. И не только. А полиэтиленовые пакеты, а одноразовая посуда!</a:t>
            </a:r>
          </a:p>
          <a:p>
            <a:pPr indent="342900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Использованные упаковки составляют большую часть -от 50 до 80%- всех отходов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образующихся в наших домах. </a:t>
            </a:r>
          </a:p>
          <a:p>
            <a:pPr indent="342900"/>
            <a:r>
              <a:rPr lang="ru-RU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Огромное количество мусора на улицах нашего города заставляют задуматься над вопросом: что несёт пластик человеку – пользу или вред?</a:t>
            </a:r>
          </a:p>
          <a:p>
            <a:pPr indent="342900"/>
            <a:r>
              <a:rPr lang="ru-RU" b="1" i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Пластик в нашей жизни занимает, чуть ли не царствующее положение. И это проблема!</a:t>
            </a:r>
            <a:endParaRPr lang="ru-RU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3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BFA09A-8B49-76BA-AD38-FB835A28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787" y="567891"/>
            <a:ext cx="9837019" cy="58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9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DBEE42-C487-5B27-5DCD-7033C2636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02" y="454794"/>
            <a:ext cx="9532219" cy="62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4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6D9BC1-69DC-981E-5575-819EFEF5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23512"/>
            <a:ext cx="9144000" cy="61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6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F6FE7E-1400-9371-BDFC-39E4E0A8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11" y="365760"/>
            <a:ext cx="9368589" cy="59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323C09-B77D-05FC-0993-32B65DB8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164" y="471638"/>
            <a:ext cx="9233836" cy="61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6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940B58-8A18-1192-647C-1BA8EFE8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58265"/>
            <a:ext cx="9535427" cy="59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71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20</TotalTime>
  <Words>321</Words>
  <Application>Microsoft Office PowerPoint</Application>
  <PresentationFormat>Широкоэкранный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</cp:revision>
  <dcterms:created xsi:type="dcterms:W3CDTF">2023-06-15T12:39:32Z</dcterms:created>
  <dcterms:modified xsi:type="dcterms:W3CDTF">2023-06-15T13:00:28Z</dcterms:modified>
</cp:coreProperties>
</file>