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9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4115A2-3A4C-4E59-92BD-392E2EE6488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9C0DCA-2A3E-45CD-A146-27ACE1ED6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649" y="360363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 меры измерения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6793" y="4573120"/>
            <a:ext cx="6665783" cy="1655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 «А» группы 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Осадчая Анастасия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.d-cd.net/cb10534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6" y="2657706"/>
            <a:ext cx="3553769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1072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3979"/>
            <a:ext cx="8229600" cy="2228643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длина всей вытянутой руки от плечевого сустава до конца фаланги среднего пальца.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аршине 71 см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9900"/>
                </a:solidFill>
                <a:latin typeface="Comic Sans MS" pitchFamily="66" charset="0"/>
              </a:rPr>
            </a:b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0" y="3077057"/>
            <a:ext cx="2747560" cy="3433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.imgur.com/0mgR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4466" y="1212862"/>
            <a:ext cx="2924125" cy="42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?id=29709703&amp;tov=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335" y="1231630"/>
            <a:ext cx="37625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 txBox="1">
            <a:spLocks noChangeArrowheads="1"/>
          </p:cNvSpPr>
          <p:nvPr/>
        </p:nvSpPr>
        <p:spPr bwMode="auto">
          <a:xfrm>
            <a:off x="3048273" y="3160228"/>
            <a:ext cx="4215750" cy="2357454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Char char="•"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три аршина в землю видит.</a:t>
            </a:r>
          </a:p>
          <a:p>
            <a:pPr marL="342900" indent="-342900">
              <a:buFontTx/>
              <a:buChar char="•"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три аршина в землю видит.</a:t>
            </a:r>
          </a:p>
          <a:p>
            <a:pPr marL="342900" indent="-342900">
              <a:buFontTx/>
              <a:buChar char="•"/>
            </a:pP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9773587" y="5636301"/>
            <a:ext cx="2208551" cy="9998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3683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89" y="1484026"/>
            <a:ext cx="10222375" cy="1663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8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>Ребусы</a:t>
            </a:r>
            <a:r>
              <a:rPr lang="ru-RU" sz="66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"/>
                <a:cs typeface="Arial"/>
              </a:rPr>
              <a:t/>
            </a:r>
            <a:br>
              <a:rPr lang="ru-RU" sz="6600" i="1" kern="10" dirty="0" smtClean="0">
                <a:ln w="5715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"/>
                <a:cs typeface="Arial"/>
              </a:rPr>
            </a:br>
            <a:endParaRPr lang="ru-RU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j028328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856" y="2729206"/>
            <a:ext cx="3387986" cy="2788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2" name="Picture 2" descr="http://1dd.ru/golovolomki/8-0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121">
            <a:off x="5727782" y="2193937"/>
            <a:ext cx="5317243" cy="240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9203960" y="4646951"/>
            <a:ext cx="2413417" cy="1626433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начнем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74234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таринные меры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2" y="224853"/>
            <a:ext cx="11722528" cy="6273384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59300" y="549275"/>
            <a:ext cx="68177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Вершок</a:t>
            </a:r>
          </a:p>
        </p:txBody>
      </p:sp>
      <p:sp>
        <p:nvSpPr>
          <p:cNvPr id="6" name="Семиугольник 5"/>
          <p:cNvSpPr/>
          <p:nvPr/>
        </p:nvSpPr>
        <p:spPr>
          <a:xfrm>
            <a:off x="6445769" y="0"/>
            <a:ext cx="2998034" cy="1798819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?</a:t>
            </a:r>
            <a:endParaRPr lang="ru-RU" sz="7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таринные меры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33" y="1118432"/>
            <a:ext cx="11057743" cy="5289863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89806" y="299883"/>
            <a:ext cx="5952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Пядь</a:t>
            </a:r>
          </a:p>
        </p:txBody>
      </p:sp>
      <p:sp>
        <p:nvSpPr>
          <p:cNvPr id="4" name="Овал 3"/>
          <p:cNvSpPr/>
          <p:nvPr/>
        </p:nvSpPr>
        <p:spPr>
          <a:xfrm>
            <a:off x="4167266" y="194873"/>
            <a:ext cx="3357796" cy="10643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Старинные меры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35" y="1304145"/>
            <a:ext cx="10970975" cy="522407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91251" y="188913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Аршин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471410" y="0"/>
            <a:ext cx="4437088" cy="152899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?????????????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3.87283E-6 L -0.33607 -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таринные меры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5433" cy="68580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78817" y="333375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Локоть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3912433" y="419725"/>
            <a:ext cx="3147934" cy="8994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0.00208 L 0.2843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Старинные меры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46" y="1349115"/>
            <a:ext cx="11176973" cy="5044191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13925" y="0"/>
            <a:ext cx="5952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Верста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8744262" y="0"/>
            <a:ext cx="3447738" cy="268324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Вот последнее задание!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Нажми, тебе будет интересно.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9743607" y="2233534"/>
            <a:ext cx="1259174" cy="989351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миугольник 6"/>
          <p:cNvSpPr/>
          <p:nvPr/>
        </p:nvSpPr>
        <p:spPr>
          <a:xfrm>
            <a:off x="3447738" y="0"/>
            <a:ext cx="3642610" cy="1094282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?</a:t>
            </a:r>
            <a:endParaRPr lang="ru-RU" sz="5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764500" y="557837"/>
            <a:ext cx="11092720" cy="495854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700" kern="10" dirty="0">
                <a:ln w="9525">
                  <a:round/>
                  <a:headEnd/>
                  <a:tailEnd/>
                </a:ln>
                <a:effectLst/>
                <a:latin typeface="Times New Roman"/>
                <a:cs typeface="Times New Roman"/>
              </a:rPr>
              <a:t>Поговорки </a:t>
            </a:r>
          </a:p>
          <a:p>
            <a:pPr algn="ctr"/>
            <a:r>
              <a:rPr lang="ru-RU" sz="700" kern="10" dirty="0">
                <a:ln w="9525">
                  <a:round/>
                  <a:headEnd/>
                  <a:tailEnd/>
                </a:ln>
                <a:effectLst/>
                <a:latin typeface="Times New Roman"/>
                <a:cs typeface="Times New Roman"/>
              </a:rPr>
              <a:t>и</a:t>
            </a:r>
          </a:p>
          <a:p>
            <a:pPr algn="ctr"/>
            <a:r>
              <a:rPr lang="ru-RU" sz="700" kern="10" dirty="0">
                <a:ln w="9525">
                  <a:round/>
                  <a:headEnd/>
                  <a:tailEnd/>
                </a:ln>
                <a:effectLst/>
                <a:latin typeface="Times New Roman"/>
                <a:cs typeface="Times New Roman"/>
              </a:rPr>
              <a:t>пословицы</a:t>
            </a:r>
          </a:p>
          <a:p>
            <a:pPr algn="ctr"/>
            <a:r>
              <a:rPr lang="ru-RU" sz="700" kern="10" dirty="0">
                <a:ln w="9525">
                  <a:round/>
                  <a:headEnd/>
                  <a:tailEnd/>
                </a:ln>
                <a:effectLst/>
                <a:latin typeface="Times New Roman"/>
                <a:cs typeface="Times New Roman"/>
              </a:rPr>
              <a:t>в ребусах</a:t>
            </a:r>
          </a:p>
        </p:txBody>
      </p:sp>
      <p:pic>
        <p:nvPicPr>
          <p:cNvPr id="29698" name="Picture 2" descr="http://s_ryabch.isk.edu54.ru/wp-content/uploads/2016/06/12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053" y="4953896"/>
            <a:ext cx="1598275" cy="152531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Старинные меры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9" y="1266491"/>
            <a:ext cx="10732957" cy="5208559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07534" y="188913"/>
            <a:ext cx="106574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три аршина в землю видит.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Старинные меры 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30413"/>
            <a:ext cx="12289368" cy="4827587"/>
          </a:xfrm>
          <a:prstGeom prst="rect">
            <a:avLst/>
          </a:prstGeom>
          <a:noFill/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098257" y="3357563"/>
            <a:ext cx="4032249" cy="2519362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30914" y="735195"/>
            <a:ext cx="806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как перст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7808384" y="2613025"/>
            <a:ext cx="1183216" cy="757238"/>
          </a:xfrm>
          <a:custGeom>
            <a:avLst/>
            <a:gdLst/>
            <a:ahLst/>
            <a:cxnLst>
              <a:cxn ang="0">
                <a:pos x="144" y="469"/>
              </a:cxn>
              <a:cxn ang="0">
                <a:pos x="234" y="196"/>
              </a:cxn>
              <a:cxn ang="0">
                <a:pos x="7" y="151"/>
              </a:cxn>
              <a:cxn ang="0">
                <a:pos x="189" y="333"/>
              </a:cxn>
              <a:cxn ang="0">
                <a:pos x="552" y="15"/>
              </a:cxn>
              <a:cxn ang="0">
                <a:pos x="234" y="242"/>
              </a:cxn>
              <a:cxn ang="0">
                <a:pos x="144" y="469"/>
              </a:cxn>
            </a:cxnLst>
            <a:rect l="0" t="0" r="r" b="b"/>
            <a:pathLst>
              <a:path w="559" h="477">
                <a:moveTo>
                  <a:pt x="144" y="469"/>
                </a:moveTo>
                <a:cubicBezTo>
                  <a:pt x="144" y="461"/>
                  <a:pt x="257" y="249"/>
                  <a:pt x="234" y="196"/>
                </a:cubicBezTo>
                <a:cubicBezTo>
                  <a:pt x="211" y="143"/>
                  <a:pt x="14" y="128"/>
                  <a:pt x="7" y="151"/>
                </a:cubicBezTo>
                <a:cubicBezTo>
                  <a:pt x="0" y="174"/>
                  <a:pt x="98" y="356"/>
                  <a:pt x="189" y="333"/>
                </a:cubicBezTo>
                <a:cubicBezTo>
                  <a:pt x="280" y="310"/>
                  <a:pt x="545" y="30"/>
                  <a:pt x="552" y="15"/>
                </a:cubicBezTo>
                <a:cubicBezTo>
                  <a:pt x="559" y="0"/>
                  <a:pt x="302" y="166"/>
                  <a:pt x="234" y="242"/>
                </a:cubicBezTo>
                <a:cubicBezTo>
                  <a:pt x="166" y="318"/>
                  <a:pt x="144" y="477"/>
                  <a:pt x="144" y="469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46" y="1648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величина?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1566863"/>
            <a:ext cx="11020425" cy="4329113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то, что можно измерить.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как длина, площадь, объём, масса, время, скорость и т. д. называют величинами.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Величина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результатом измерения, она определяется числом, выраженным в определённых единицах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Единицы, в которых измеряется величина, называют единицами измерения.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vshkola1.my1.ru/Dokuments/2015/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4605" y="0"/>
            <a:ext cx="2533650" cy="2609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93636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Старинные меры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86" y="1159260"/>
            <a:ext cx="11302584" cy="5114124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1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 золотник, да дорог.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metod-kopilka.ru/images/doc/28/22152/img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35" y="464696"/>
            <a:ext cx="11062742" cy="553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s2.rimg.info/d3956fb9237208eafb01b2557f82b1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082">
            <a:off x="8565058" y="1740229"/>
            <a:ext cx="1283480" cy="1672950"/>
          </a:xfrm>
          <a:prstGeom prst="rect">
            <a:avLst/>
          </a:prstGeom>
          <a:noFill/>
        </p:spPr>
      </p:pic>
      <p:pic>
        <p:nvPicPr>
          <p:cNvPr id="14342" name="Picture 6" descr="https://s07.radikal.ru/i180/1208/c7/1095d872fa5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2587" y="5730681"/>
            <a:ext cx="2879413" cy="1127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171555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95" y="260911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7" y="2638267"/>
            <a:ext cx="3289218" cy="372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183596">
            <a:off x="1199070" y="2200733"/>
            <a:ext cx="9123099" cy="202501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367952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517" y="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Единицы </a:t>
            </a:r>
            <a:r>
              <a:rPr lang="ru-RU" sz="4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измерения</a:t>
            </a:r>
            <a:endParaRPr lang="ru-RU" sz="4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6356" y="1495356"/>
            <a:ext cx="36887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слово и познакомься  со старинными единицами измерения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107" y="1545566"/>
            <a:ext cx="7056784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ерст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Вершок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Дюйм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Пядь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Са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жень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Локоть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Аршин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760732" y="1804971"/>
            <a:ext cx="1156447" cy="95817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ds02.infourok.ru/uploads/ex/091b/0008949a-99fec94a/10/hello_html_431da9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82" y="1546077"/>
            <a:ext cx="3384376" cy="423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ятно 1 6">
            <a:hlinkClick r:id="rId10" action="ppaction://hlinksldjump"/>
          </p:cNvPr>
          <p:cNvSpPr/>
          <p:nvPr/>
        </p:nvSpPr>
        <p:spPr>
          <a:xfrm>
            <a:off x="8634333" y="1678900"/>
            <a:ext cx="3557667" cy="4212234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Проверь себя, после того как изучишь единицы измерения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66587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0.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219" y="254833"/>
            <a:ext cx="8229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Перст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старинное название указательного пальца руки, ширина которого равна приблизительно 2 см</a:t>
            </a:r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1928803"/>
            <a:ext cx="61436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solidFill>
                <a:srgbClr val="CC99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99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5" name="Picture 1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005" y="1386814"/>
            <a:ext cx="3054921" cy="4582382"/>
          </a:xfrm>
          <a:prstGeom prst="roundRect">
            <a:avLst/>
          </a:prstGeom>
          <a:noFill/>
        </p:spPr>
      </p:pic>
      <p:pic>
        <p:nvPicPr>
          <p:cNvPr id="6" name="Picture 4" descr="Незнай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53" y="2651330"/>
            <a:ext cx="2631531" cy="37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581204" y="1731587"/>
            <a:ext cx="5358250" cy="2571768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CC9900"/>
                </a:solidFill>
                <a:latin typeface="Monotype Corsiva" pitchFamily="66" charset="0"/>
              </a:rPr>
              <a:t>?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кого говорят?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«Один, как перст»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человеке, не имеющий ни родных,</a:t>
            </a:r>
          </a:p>
          <a:p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близких, ни друзей.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899" y="4876007"/>
            <a:ext cx="9358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FontTx/>
              <a:buChar char="•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указывай на людей перстом!</a:t>
            </a:r>
          </a:p>
          <a:p>
            <a:pPr lvl="5">
              <a:buFontTx/>
              <a:buChar char="•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указали бы на тебя шестом!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9827867" y="5882130"/>
            <a:ext cx="2364133" cy="9758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1255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974" y="734839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Вершок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-определялся </a:t>
            </a: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двух фаланг указательного пальца, а это приблизительно 4см 5 мм.</a:t>
            </a:r>
          </a:p>
        </p:txBody>
      </p:sp>
      <p:pic>
        <p:nvPicPr>
          <p:cNvPr id="4" name="Picture 2" descr="https://ds02.infourok.ru/uploads/ex/091b/0008949a-99fec94a/10/hello_html_431da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3" y="2632434"/>
            <a:ext cx="3068707" cy="384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844286" y="2189609"/>
            <a:ext cx="4536504" cy="2571768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Monotype Corsiva" pitchFamily="66" charset="0"/>
              </a:rPr>
              <a:t>Борода с вершок, а слов с мешок.</a:t>
            </a:r>
          </a:p>
        </p:txBody>
      </p:sp>
      <p:pic>
        <p:nvPicPr>
          <p:cNvPr id="3074" name="Picture 2" descr="https://im0-tub-ru.yandex.net/i?id=5dd013f021facf4f079891842bf7f8e2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36" y="2502707"/>
            <a:ext cx="4583564" cy="3434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9876008" y="5876144"/>
            <a:ext cx="2101133" cy="9818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5869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990" y="-404735"/>
            <a:ext cx="8686817" cy="3000396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 от ширины большого пальца или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длина трёх сухих зёрен ячменя, вынутых из средней части колоса.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 равен 2,54 см.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1003"/>
          <a:stretch>
            <a:fillRect/>
          </a:stretch>
        </p:blipFill>
        <p:spPr>
          <a:xfrm>
            <a:off x="7273657" y="3173185"/>
            <a:ext cx="3117064" cy="3271739"/>
          </a:xfrm>
          <a:prstGeom prst="rect">
            <a:avLst/>
          </a:prstGeom>
          <a:noFill/>
          <a:ln/>
        </p:spPr>
      </p:pic>
      <p:pic>
        <p:nvPicPr>
          <p:cNvPr id="5" name="Picture 4" descr="Незнай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80" y="3000396"/>
            <a:ext cx="2755115" cy="38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644031" y="2839370"/>
            <a:ext cx="4206474" cy="2791418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Что означает? 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«По ярду может быть сложно, 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но дюйм за дюймом все легко» 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Не бойтесь большой работы!</a:t>
            </a:r>
          </a:p>
        </p:txBody>
      </p:sp>
      <p:pic>
        <p:nvPicPr>
          <p:cNvPr id="6" name="Рисунок 5" descr="http://festival.1september.ru/articles/549850/img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3667" y="1825187"/>
            <a:ext cx="31170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10101677" y="5668311"/>
            <a:ext cx="2090323" cy="11896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42711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024" y="259260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Comic Sans MS" pitchFamily="66" charset="0"/>
              </a:rPr>
              <a:t>Пядь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– расстояние между концами вытянутыми пальцев рук.</a:t>
            </a:r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480" y="1166843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9900"/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58" y="2805091"/>
            <a:ext cx="2639609" cy="378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5712" y="1571994"/>
            <a:ext cx="692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Пядь малая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расстояние между концами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вытянутых указательного и большого пальцев. Она равна примерно 19 см.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771" y="2693559"/>
            <a:ext cx="6361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Пядь великая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расстояние от конца вытянутого мизинца до конца большого пальца, ее длина 22 – 23см.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DSC02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89" y="976755"/>
            <a:ext cx="2495899" cy="13573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8976153" y="1418060"/>
            <a:ext cx="1767266" cy="5046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276457" y="3565888"/>
            <a:ext cx="5000660" cy="2935286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кого говорят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него семь пядей во лбу»?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умном, мудром человеке.</a:t>
            </a: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10283155" y="5891134"/>
            <a:ext cx="1908845" cy="9668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2135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03" y="-655016"/>
            <a:ext cx="8229600" cy="385765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Косая сажень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расстояние от подошвы</a:t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левой ноги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большого пальца вытянутой</a:t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правой руки =2,48 м</a:t>
            </a:r>
            <a:r>
              <a:rPr lang="ru-RU" sz="3100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>
                <a:solidFill>
                  <a:srgbClr val="FF00FF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FF00FF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Picture 6" descr="Untitled-Scanned-03"/>
          <p:cNvPicPr>
            <a:picLocks noChangeAspect="1" noChangeArrowheads="1"/>
          </p:cNvPicPr>
          <p:nvPr/>
        </p:nvPicPr>
        <p:blipFill>
          <a:blip r:embed="rId2" cstate="print"/>
          <a:srcRect l="68602" t="-2541" r="2411" b="20732"/>
          <a:stretch>
            <a:fillRect/>
          </a:stretch>
        </p:blipFill>
        <p:spPr bwMode="auto">
          <a:xfrm>
            <a:off x="9368853" y="1397465"/>
            <a:ext cx="2345045" cy="380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4869" y="2215955"/>
            <a:ext cx="55653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Маховая сажень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расстояние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кончиками пальцев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раскинутых рук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маховая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сажень = 176 см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Untitled-Scanned-03"/>
          <p:cNvPicPr>
            <a:picLocks noChangeAspect="1" noChangeArrowheads="1"/>
          </p:cNvPicPr>
          <p:nvPr/>
        </p:nvPicPr>
        <p:blipFill>
          <a:blip r:embed="rId2" cstate="print"/>
          <a:srcRect l="29724" t="15875" r="31644" b="21033"/>
          <a:stretch>
            <a:fillRect/>
          </a:stretch>
        </p:blipFill>
        <p:spPr bwMode="auto">
          <a:xfrm>
            <a:off x="580924" y="1693889"/>
            <a:ext cx="2916500" cy="283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Незнай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672" y="3984912"/>
            <a:ext cx="2372427" cy="283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33134" y="4068157"/>
            <a:ext cx="4786346" cy="2357454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Косая </a:t>
            </a:r>
            <a:r>
              <a:rPr lang="ru-RU" sz="2400" b="1" i="1" dirty="0">
                <a:solidFill>
                  <a:srgbClr val="C00000"/>
                </a:solidFill>
              </a:rPr>
              <a:t>сажень в плечах</a:t>
            </a: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9882499" y="5915493"/>
            <a:ext cx="2124622" cy="94250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1824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9324528" cy="20967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Локоть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расстояние от локтевого    сгиба до конца    вытянутого среднего пальца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7276" y="1281460"/>
            <a:ext cx="2071702" cy="3286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60660" y="1957620"/>
            <a:ext cx="5557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локоть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46 - 47 см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Вершок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ширина двух пальцев руки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(указательного и среднего) 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вершок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4,45 см</a:t>
            </a:r>
          </a:p>
        </p:txBody>
      </p:sp>
      <p:pic>
        <p:nvPicPr>
          <p:cNvPr id="9" name="Picture 9" descr="DSC02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2" y="1827384"/>
            <a:ext cx="1677968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38348" y="2000241"/>
            <a:ext cx="500066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582758" y="204596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381224" y="2071678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4" y="3627619"/>
            <a:ext cx="2069018" cy="2986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258729" y="3640823"/>
            <a:ext cx="4572032" cy="3000396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От горшка два вершка,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а уже указчик.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 нее суббота через пятницу 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 два вершка вылезла.</a:t>
            </a:r>
          </a:p>
        </p:txBody>
      </p:sp>
      <p:sp>
        <p:nvSpPr>
          <p:cNvPr id="14" name="Стрелка вправо 13">
            <a:hlinkClick r:id="rId5" action="ppaction://hlinksldjump"/>
          </p:cNvPr>
          <p:cNvSpPr/>
          <p:nvPr/>
        </p:nvSpPr>
        <p:spPr>
          <a:xfrm>
            <a:off x="10097917" y="5909811"/>
            <a:ext cx="2094083" cy="9481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43726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1" grpId="0" animBg="1"/>
      <p:bldP spid="13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</TotalTime>
  <Words>396</Words>
  <Application>Microsoft Office PowerPoint</Application>
  <PresentationFormat>Произвольный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Старинные меры измерения</vt:lpstr>
      <vt:lpstr>Что такое величина?</vt:lpstr>
      <vt:lpstr>Единицы измерения</vt:lpstr>
      <vt:lpstr>Перст - старинное название указательного пальца руки, ширина которого равна приблизительно 2 см </vt:lpstr>
      <vt:lpstr>Вершок -определялся длиной двух фаланг указательного пальца, а это приблизительно 4см 5 мм.</vt:lpstr>
      <vt:lpstr>Дюйм -  произошел от ширины большого пальца или  это длина трёх сухих зёрен ячменя, вынутых из средней части колоса.  Дюйм равен 2,54 см.</vt:lpstr>
      <vt:lpstr>Пядь – расстояние между концами вытянутыми пальцев рук.</vt:lpstr>
      <vt:lpstr>Косая сажень - расстояние от подошвы левой ноги до конца большого пальца вытянутой вверх правой руки =2,48 м  </vt:lpstr>
      <vt:lpstr> Локоть – расстояние от локтевого    сгиба до конца    вытянутого среднего пальца  </vt:lpstr>
      <vt:lpstr> Аршин - длина всей вытянутой руки от плечевого сустава до конца фаланги среднего пальца.  В аршине 71 см.   </vt:lpstr>
      <vt:lpstr>   Ребусы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меры измерения</dc:title>
  <dc:creator>RePack by Diakov</dc:creator>
  <cp:lastModifiedBy>НАСТЯ</cp:lastModifiedBy>
  <cp:revision>33</cp:revision>
  <dcterms:created xsi:type="dcterms:W3CDTF">2018-02-26T05:28:36Z</dcterms:created>
  <dcterms:modified xsi:type="dcterms:W3CDTF">2018-02-26T15:50:56Z</dcterms:modified>
</cp:coreProperties>
</file>