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2" r:id="rId2"/>
    <p:sldId id="273" r:id="rId3"/>
    <p:sldId id="257" r:id="rId4"/>
    <p:sldId id="271" r:id="rId5"/>
    <p:sldId id="259" r:id="rId6"/>
    <p:sldId id="266" r:id="rId7"/>
    <p:sldId id="262" r:id="rId8"/>
    <p:sldId id="260" r:id="rId9"/>
    <p:sldId id="258" r:id="rId10"/>
    <p:sldId id="263" r:id="rId11"/>
    <p:sldId id="276" r:id="rId12"/>
    <p:sldId id="270" r:id="rId13"/>
    <p:sldId id="267" r:id="rId14"/>
    <p:sldId id="277" r:id="rId15"/>
    <p:sldId id="275" r:id="rId16"/>
    <p:sldId id="269" r:id="rId17"/>
    <p:sldId id="265" r:id="rId18"/>
    <p:sldId id="26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75" d="100"/>
          <a:sy n="75" d="100"/>
        </p:scale>
        <p:origin x="2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710D-9380-44D7-99A6-EF18357DEAB0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59C7-7580-4993-81E0-7F1B9C4E5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71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710D-9380-44D7-99A6-EF18357DEAB0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59C7-7580-4993-81E0-7F1B9C4E5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43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710D-9380-44D7-99A6-EF18357DEAB0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59C7-7580-4993-81E0-7F1B9C4E5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3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710D-9380-44D7-99A6-EF18357DEAB0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59C7-7580-4993-81E0-7F1B9C4E5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9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710D-9380-44D7-99A6-EF18357DEAB0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59C7-7580-4993-81E0-7F1B9C4E5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58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710D-9380-44D7-99A6-EF18357DEAB0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59C7-7580-4993-81E0-7F1B9C4E5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96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710D-9380-44D7-99A6-EF18357DEAB0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59C7-7580-4993-81E0-7F1B9C4E5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234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710D-9380-44D7-99A6-EF18357DEAB0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59C7-7580-4993-81E0-7F1B9C4E5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2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710D-9380-44D7-99A6-EF18357DEAB0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59C7-7580-4993-81E0-7F1B9C4E5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88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710D-9380-44D7-99A6-EF18357DEAB0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59C7-7580-4993-81E0-7F1B9C4E5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39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710D-9380-44D7-99A6-EF18357DEAB0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959C7-7580-4993-81E0-7F1B9C4E5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11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1710D-9380-44D7-99A6-EF18357DEAB0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959C7-7580-4993-81E0-7F1B9C4E5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39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file:///D:\&#1088;&#1072;&#1073;&#1086;&#1095;&#1080;&#1081;%20&#1089;&#1090;&#1086;&#1083;\IMG-20230217-WA0162.jpe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06186"/>
            <a:ext cx="9144000" cy="128995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Муниципальное бюджетное дошкольное образовательное учреждение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«Детский сад №16 г. Беслан»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0667999" y="4784270"/>
            <a:ext cx="45719" cy="4735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33570" r="54599" b="8918"/>
          <a:stretch/>
        </p:blipFill>
        <p:spPr>
          <a:xfrm>
            <a:off x="2708694" y="2318657"/>
            <a:ext cx="7121106" cy="394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t="19792" b="20416"/>
          <a:stretch/>
        </p:blipFill>
        <p:spPr>
          <a:xfrm>
            <a:off x="8601075" y="400052"/>
            <a:ext cx="2957514" cy="2471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8" r="772" b="33542"/>
          <a:stretch/>
        </p:blipFill>
        <p:spPr>
          <a:xfrm>
            <a:off x="8601075" y="3393280"/>
            <a:ext cx="3228975" cy="3061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31927" r="-1389" b="33533"/>
          <a:stretch/>
        </p:blipFill>
        <p:spPr>
          <a:xfrm>
            <a:off x="800101" y="3686175"/>
            <a:ext cx="3586163" cy="288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22859" b="21516"/>
          <a:stretch/>
        </p:blipFill>
        <p:spPr>
          <a:xfrm>
            <a:off x="5086350" y="3686175"/>
            <a:ext cx="2928938" cy="288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171700" y="1583871"/>
            <a:ext cx="3589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ИГРОВАЯ ЗОНА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2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7" y="4228670"/>
            <a:ext cx="2857500" cy="2179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32805" b="32598"/>
          <a:stretch/>
        </p:blipFill>
        <p:spPr>
          <a:xfrm>
            <a:off x="8479726" y="4263213"/>
            <a:ext cx="2596242" cy="1982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58" y="4228670"/>
            <a:ext cx="2715985" cy="2179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1745398"/>
            <a:ext cx="2932277" cy="1982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567543" y="794085"/>
            <a:ext cx="7373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ФИЗКУЛЬТУРА –ЭТО КЛАСС ВСЕ ЗДОРОВЫЕ У НАС</a:t>
            </a:r>
            <a:r>
              <a:rPr lang="ru-RU" b="1" dirty="0">
                <a:solidFill>
                  <a:srgbClr val="FF0000"/>
                </a:solidFill>
              </a:rPr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252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31667" r="-1544" b="32916"/>
          <a:stretch/>
        </p:blipFill>
        <p:spPr>
          <a:xfrm>
            <a:off x="587829" y="2771773"/>
            <a:ext cx="5078185" cy="3788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14" y="2771774"/>
            <a:ext cx="4958443" cy="3788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1" b="23061"/>
          <a:stretch/>
        </p:blipFill>
        <p:spPr>
          <a:xfrm>
            <a:off x="715735" y="506186"/>
            <a:ext cx="4950279" cy="17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97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" t="19826" b="21314"/>
          <a:stretch/>
        </p:blipFill>
        <p:spPr>
          <a:xfrm>
            <a:off x="1959429" y="2214563"/>
            <a:ext cx="4487635" cy="4071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65614" y="947057"/>
            <a:ext cx="3139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ЦЕНТР РЯЖЕНЬЯ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4" y="3200400"/>
            <a:ext cx="4523016" cy="3382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" y="2677884"/>
            <a:ext cx="4566558" cy="3075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118757" y="1077685"/>
            <a:ext cx="4441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МУЗЫКАЛЬНЫЙ УГОЛОК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9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56" y="2726871"/>
            <a:ext cx="4291629" cy="39780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8" y="2563586"/>
            <a:ext cx="4294414" cy="39780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624943" y="930729"/>
            <a:ext cx="370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ЭКСКУРСИЯ  В СТОЛОВУЮ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02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" t="33541" b="32292"/>
          <a:stretch/>
        </p:blipFill>
        <p:spPr>
          <a:xfrm>
            <a:off x="8184694" y="3664964"/>
            <a:ext cx="3179988" cy="2697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" t="32423" b="32769"/>
          <a:stretch/>
        </p:blipFill>
        <p:spPr>
          <a:xfrm>
            <a:off x="4547503" y="3664964"/>
            <a:ext cx="3094265" cy="2697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7" b="20122"/>
          <a:stretch/>
        </p:blipFill>
        <p:spPr>
          <a:xfrm>
            <a:off x="918477" y="3083343"/>
            <a:ext cx="3086100" cy="3423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017" y="1059554"/>
            <a:ext cx="2865665" cy="2131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00100" y="620486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ЭКСКУРСИЯ В МЕДЕЦИНСКИЙ КАБИНЕТ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14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770" y="1779816"/>
            <a:ext cx="3366729" cy="38206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4" y="2988128"/>
            <a:ext cx="3673930" cy="3510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9" y="2988128"/>
            <a:ext cx="3317946" cy="3510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1357" y="571500"/>
            <a:ext cx="4525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СЮЖЕТНО - РОЛЕВЫЕ ИГРЫ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770" y="1716316"/>
            <a:ext cx="3366729" cy="38206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656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8" y="4016828"/>
            <a:ext cx="2710543" cy="2498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563" y="1313837"/>
            <a:ext cx="1859535" cy="1763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3959677"/>
            <a:ext cx="2824843" cy="2702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106" y="1255767"/>
            <a:ext cx="2491715" cy="1879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4" y="4020903"/>
            <a:ext cx="3261093" cy="2494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1404254"/>
            <a:ext cx="2644612" cy="1582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3763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9628" y="277586"/>
            <a:ext cx="551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tx2"/>
                </a:solidFill>
              </a:rPr>
              <a:t>Визитная карточка</a:t>
            </a:r>
            <a:endParaRPr lang="ru-RU" sz="44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1665514"/>
            <a:ext cx="790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Муниципальное бюджетное дошкольное образовательное учреждение</a:t>
            </a:r>
          </a:p>
          <a:p>
            <a:r>
              <a:rPr lang="ru-RU" dirty="0" smtClean="0"/>
              <a:t>                                          «Детский сад№16 </a:t>
            </a:r>
            <a:r>
              <a:rPr lang="ru-RU" dirty="0" err="1" smtClean="0"/>
              <a:t>г.Беслан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06720" y="2676713"/>
            <a:ext cx="3086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6871" y="2563352"/>
            <a:ext cx="5943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363029,город Беслан ,улица , Железнодорожная дом 41,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06720" y="3125114"/>
            <a:ext cx="28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b="1" dirty="0" smtClean="0"/>
              <a:t>:</a:t>
            </a:r>
            <a:r>
              <a:rPr lang="ru-RU" dirty="0" smtClean="0"/>
              <a:t>  </a:t>
            </a:r>
            <a:r>
              <a:rPr lang="ru-RU" sz="1600" dirty="0" smtClean="0">
                <a:latin typeface="+mj-lt"/>
              </a:rPr>
              <a:t>8(86737)3-07-14.</a:t>
            </a:r>
            <a:endParaRPr lang="ru-RU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4901" y="3012448"/>
            <a:ext cx="3490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-mail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mdou16/mail.ru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36446" y="3484565"/>
            <a:ext cx="156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Зведующаая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86100" y="3461544"/>
            <a:ext cx="351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Киселева Елена Анатольевна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606720" y="3953994"/>
            <a:ext cx="2958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9101" y="3910640"/>
            <a:ext cx="3707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Токаева</a:t>
            </a:r>
            <a:r>
              <a:rPr lang="ru-RU" dirty="0" smtClean="0"/>
              <a:t> Марина </a:t>
            </a:r>
            <a:r>
              <a:rPr lang="ru-RU" dirty="0" err="1" smtClean="0"/>
              <a:t>Хасанбековна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636446" y="4344223"/>
            <a:ext cx="683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МБДОУ функционируют 5  общеразвивающих групп:</a:t>
            </a:r>
            <a:r>
              <a:rPr lang="ru-RU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36446" y="4713555"/>
            <a:ext cx="736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Две общеразвивающие группы для детей раннего возраста (1.6-3 года)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1633007" y="5147138"/>
            <a:ext cx="744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 общеразвивающих группы-дошкольные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517143" y="5632980"/>
            <a:ext cx="3034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Режим работы учреждения: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34901" y="5632980"/>
            <a:ext cx="748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Учреждение работает по пяти дневной рабочей недели – с7.00о 19.00 час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322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9" b="13095"/>
          <a:stretch/>
        </p:blipFill>
        <p:spPr>
          <a:xfrm>
            <a:off x="6602148" y="1876652"/>
            <a:ext cx="2477728" cy="2032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8" y="4426599"/>
            <a:ext cx="2329088" cy="2098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463449" y="464827"/>
            <a:ext cx="955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Наш детский сад –это  место , где дети получают заботу и воспитание ,играют ,находят новых друзей и где им никогда не приходиться скучать.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0" b="19780"/>
          <a:stretch/>
        </p:blipFill>
        <p:spPr>
          <a:xfrm>
            <a:off x="365126" y="1619813"/>
            <a:ext cx="2256291" cy="2289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21818" r="396" b="19697"/>
          <a:stretch/>
        </p:blipFill>
        <p:spPr>
          <a:xfrm>
            <a:off x="6602148" y="4426599"/>
            <a:ext cx="2247938" cy="2217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" t="34193" r="-975" b="33119"/>
          <a:stretch/>
        </p:blipFill>
        <p:spPr>
          <a:xfrm>
            <a:off x="3394265" y="2052513"/>
            <a:ext cx="2435035" cy="1856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3333" r="-1931" b="34194"/>
          <a:stretch/>
        </p:blipFill>
        <p:spPr>
          <a:xfrm>
            <a:off x="9537170" y="4426599"/>
            <a:ext cx="1975757" cy="2217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3" b="26259"/>
          <a:stretch/>
        </p:blipFill>
        <p:spPr>
          <a:xfrm>
            <a:off x="9537170" y="1619813"/>
            <a:ext cx="2329959" cy="2244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53" y="4426599"/>
            <a:ext cx="2581956" cy="2153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518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 t="33698" r="224" b="33073"/>
          <a:stretch/>
        </p:blipFill>
        <p:spPr>
          <a:xfrm>
            <a:off x="849085" y="2418598"/>
            <a:ext cx="5143501" cy="3933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02" y="2418599"/>
            <a:ext cx="4170556" cy="39332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2857" y="767443"/>
            <a:ext cx="5339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ГРУППА  «ЗНАЙКИ»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98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 t="19583" b="19375"/>
          <a:stretch/>
        </p:blipFill>
        <p:spPr>
          <a:xfrm>
            <a:off x="6921012" y="940832"/>
            <a:ext cx="3606613" cy="2538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9" b="19451"/>
          <a:stretch/>
        </p:blipFill>
        <p:spPr>
          <a:xfrm>
            <a:off x="8817428" y="3842939"/>
            <a:ext cx="2873830" cy="2841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9" y="3630606"/>
            <a:ext cx="4082142" cy="294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800100" y="571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33809" r="-1588" b="32857"/>
          <a:stretch/>
        </p:blipFill>
        <p:spPr>
          <a:xfrm>
            <a:off x="5507098" y="3842938"/>
            <a:ext cx="2827829" cy="2732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747157" y="1551214"/>
            <a:ext cx="404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ЦЕНТР ТВОРЧЕСТВА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1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19865" r="-1" b="20315"/>
          <a:stretch/>
        </p:blipFill>
        <p:spPr>
          <a:xfrm>
            <a:off x="8107209" y="2857500"/>
            <a:ext cx="3251353" cy="3571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t="20000" r="15649" b="20398"/>
          <a:stretch/>
        </p:blipFill>
        <p:spPr>
          <a:xfrm>
            <a:off x="467406" y="2743199"/>
            <a:ext cx="3026907" cy="3686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347" y="2293681"/>
            <a:ext cx="3673987" cy="3547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025347" y="685801"/>
            <a:ext cx="411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КНИЖНЫЙ УГОЛОК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8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" t="33331" r="-1996" b="31611"/>
          <a:stretch/>
        </p:blipFill>
        <p:spPr>
          <a:xfrm>
            <a:off x="705388" y="2691195"/>
            <a:ext cx="3393083" cy="3298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31667" r="628" b="33541"/>
          <a:stretch/>
        </p:blipFill>
        <p:spPr>
          <a:xfrm>
            <a:off x="8376556" y="2653390"/>
            <a:ext cx="2863035" cy="3373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0" t="33780" r="1" b="34228"/>
          <a:stretch/>
        </p:blipFill>
        <p:spPr>
          <a:xfrm>
            <a:off x="4604657" y="3654582"/>
            <a:ext cx="3132363" cy="2334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04657" y="130628"/>
            <a:ext cx="5670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УГОЛОК ПРИРОДЫ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9525" r="8452" b="66666"/>
          <a:stretch/>
        </p:blipFill>
        <p:spPr>
          <a:xfrm>
            <a:off x="1937701" y="653143"/>
            <a:ext cx="7870372" cy="1755349"/>
          </a:xfrm>
          <a:prstGeom prst="rect">
            <a:avLst/>
          </a:prstGeom>
          <a:solidFill>
            <a:schemeClr val="accent4"/>
          </a:solidFill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963348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20625" r="858" b="20833"/>
          <a:stretch/>
        </p:blipFill>
        <p:spPr>
          <a:xfrm>
            <a:off x="4991776" y="3227696"/>
            <a:ext cx="3400744" cy="3432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2" t="33125" r="-1543" b="33334"/>
          <a:stretch/>
        </p:blipFill>
        <p:spPr>
          <a:xfrm>
            <a:off x="8352430" y="354842"/>
            <a:ext cx="3417272" cy="2538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t="33284" b="32024"/>
          <a:stretch/>
        </p:blipFill>
        <p:spPr>
          <a:xfrm>
            <a:off x="8812296" y="3227696"/>
            <a:ext cx="3084394" cy="3323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30544" r="9129" b="42731"/>
          <a:stretch/>
        </p:blipFill>
        <p:spPr>
          <a:xfrm>
            <a:off x="423081" y="3227696"/>
            <a:ext cx="4148919" cy="3527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59329" y="1094014"/>
            <a:ext cx="5084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ОСЕТИНСКИЙ УГОЛОК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8" b="30669"/>
          <a:stretch/>
        </p:blipFill>
        <p:spPr>
          <a:xfrm>
            <a:off x="573544" y="2042192"/>
            <a:ext cx="3328985" cy="3304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2" t="32500" r="-1543" b="33333"/>
          <a:stretch/>
        </p:blipFill>
        <p:spPr>
          <a:xfrm>
            <a:off x="7950638" y="2141286"/>
            <a:ext cx="3426959" cy="3106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488068" y="655599"/>
            <a:ext cx="796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РАЗВИВАЮЩАЯ ПРЕДМЕТНО –ПРОСТРАНСТВЕННАЯ СРЕДА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5" b="31124"/>
          <a:stretch/>
        </p:blipFill>
        <p:spPr>
          <a:xfrm>
            <a:off x="4460584" y="3135086"/>
            <a:ext cx="3086100" cy="3100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1604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633</TotalTime>
  <Words>155</Words>
  <Application>Microsoft Office PowerPoint</Application>
  <PresentationFormat>Широкоэкранный</PresentationFormat>
  <Paragraphs>31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Муниципальное бюджетное дошкольное образовательное учреждение «Детский сад №16 г. Беслан»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№16 г.Беслан»</dc:title>
  <dc:creator>Юля</dc:creator>
  <cp:lastModifiedBy>Юля</cp:lastModifiedBy>
  <cp:revision>26</cp:revision>
  <dcterms:created xsi:type="dcterms:W3CDTF">2023-03-18T13:43:48Z</dcterms:created>
  <dcterms:modified xsi:type="dcterms:W3CDTF">2023-04-22T21:18:36Z</dcterms:modified>
</cp:coreProperties>
</file>