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3" r:id="rId2"/>
    <p:sldId id="353" r:id="rId3"/>
    <p:sldId id="433" r:id="rId4"/>
    <p:sldId id="434" r:id="rId5"/>
    <p:sldId id="438" r:id="rId6"/>
    <p:sldId id="435" r:id="rId7"/>
    <p:sldId id="436" r:id="rId8"/>
    <p:sldId id="437" r:id="rId9"/>
    <p:sldId id="439" r:id="rId10"/>
    <p:sldId id="440" r:id="rId11"/>
    <p:sldId id="428" r:id="rId12"/>
    <p:sldId id="427" r:id="rId13"/>
    <p:sldId id="429" r:id="rId14"/>
    <p:sldId id="430" r:id="rId15"/>
    <p:sldId id="431" r:id="rId16"/>
    <p:sldId id="432" r:id="rId17"/>
    <p:sldId id="422" r:id="rId18"/>
    <p:sldId id="424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592" autoAdjust="0"/>
  </p:normalViewPr>
  <p:slideViewPr>
    <p:cSldViewPr>
      <p:cViewPr varScale="1">
        <p:scale>
          <a:sx n="48" d="100"/>
          <a:sy n="48" d="100"/>
        </p:scale>
        <p:origin x="6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7C1A7-CE5C-467D-878C-31D97D740ED0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2014D-95B3-43ED-9C7F-C2A7F3FAA2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89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47862-D49F-4A97-AE0D-BFA02DB2B050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222E2-4713-4E09-84BE-8FF43FBCA3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17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8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65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9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0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32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0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00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5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1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22E2-4713-4E09-84BE-8FF43FBCA3C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1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blems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mmf.msu.ru/archiv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sirius.online/#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00" y="332656"/>
            <a:ext cx="92173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7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9D258-2C95-4B27-B4EC-E338BAE3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1610C1-BEB7-4547-B1BF-007A22869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12A9CE-BF18-4FFD-AB53-11651C28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3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36" y="0"/>
            <a:ext cx="8402163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Где брать материалы?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232" y="1473911"/>
            <a:ext cx="8579296" cy="506916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3" y="836712"/>
            <a:ext cx="3396585" cy="5544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348" y="836712"/>
            <a:ext cx="2770401" cy="5544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750" y="836712"/>
            <a:ext cx="295731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9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36" y="0"/>
            <a:ext cx="8402163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Где брать материалы?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232" y="1473911"/>
            <a:ext cx="8579296" cy="506916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" y="895170"/>
            <a:ext cx="3447822" cy="4982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324" y="921770"/>
            <a:ext cx="2761329" cy="4955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689" r="13713"/>
          <a:stretch/>
        </p:blipFill>
        <p:spPr>
          <a:xfrm>
            <a:off x="6243653" y="980728"/>
            <a:ext cx="2840875" cy="48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36" y="0"/>
            <a:ext cx="8402163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Где брать материалы?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232" y="1473911"/>
            <a:ext cx="8579296" cy="506916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" y="1014772"/>
            <a:ext cx="3354856" cy="4646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681" y="1014772"/>
            <a:ext cx="2725280" cy="4646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961" y="1014772"/>
            <a:ext cx="3020108" cy="46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Где брать материалы?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9290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203" y="5186189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3"/>
              </a:rPr>
              <a:t>Problems.ru</a:t>
            </a:r>
            <a:r>
              <a:rPr lang="ru-RU" sz="3200" dirty="0"/>
              <a:t>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09" y="1100544"/>
            <a:ext cx="8665571" cy="41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9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Где брать материалы?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9290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203" y="5186189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hlinkClick r:id="rId3"/>
              </a:rPr>
              <a:t>Малый мехмат МГУ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73" y="1208887"/>
            <a:ext cx="8966833" cy="39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Где брать материалы?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9290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144" y="5267711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hlinkClick r:id="rId3"/>
              </a:rPr>
              <a:t>Сириус.Курсы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42018"/>
            <a:ext cx="8856984" cy="40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7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36" y="0"/>
            <a:ext cx="8402163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Что это дает?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Мотивация детей повышается</a:t>
            </a:r>
          </a:p>
          <a:p>
            <a:r>
              <a:rPr lang="ru-RU" dirty="0"/>
              <a:t>2. Здоровое соперничество</a:t>
            </a:r>
          </a:p>
          <a:p>
            <a:r>
              <a:rPr lang="ru-RU" dirty="0"/>
              <a:t>3. Появляется запрос на темы + адекватное понимание дефицитов</a:t>
            </a:r>
          </a:p>
          <a:p>
            <a:pPr marL="0" indent="0" algn="ctr">
              <a:buNone/>
            </a:pPr>
            <a:r>
              <a:rPr lang="ru-RU" dirty="0"/>
              <a:t>4. </a:t>
            </a:r>
            <a:r>
              <a:rPr lang="ru-RU" dirty="0">
                <a:latin typeface="Georgia" panose="02040502050405020303" pitchFamily="18" charset="0"/>
              </a:rPr>
              <a:t>Вдохновение приходит от ежедневной работы</a:t>
            </a:r>
          </a:p>
          <a:p>
            <a:r>
              <a:rPr lang="ru-RU" dirty="0"/>
              <a:t>5. Обучение должно быть эмоциональным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3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36" y="0"/>
            <a:ext cx="8402163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Проблемы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1. Умные дети нужны всем</a:t>
            </a:r>
          </a:p>
          <a:p>
            <a:r>
              <a:rPr lang="ru-RU" dirty="0"/>
              <a:t>2. Родителям хочется больше</a:t>
            </a:r>
          </a:p>
          <a:p>
            <a:r>
              <a:rPr lang="ru-RU" dirty="0"/>
              <a:t>3. Перегруз от высоких требований по другим предметам</a:t>
            </a:r>
          </a:p>
          <a:p>
            <a:r>
              <a:rPr lang="ru-RU" dirty="0"/>
              <a:t>4. Отток в высокорейтинговые школы</a:t>
            </a:r>
          </a:p>
          <a:p>
            <a:r>
              <a:rPr lang="ru-RU" dirty="0"/>
              <a:t>5. Отсутствие единомышленников </a:t>
            </a:r>
          </a:p>
          <a:p>
            <a:r>
              <a:rPr lang="ru-RU" dirty="0"/>
              <a:t>6. Профессиональное выгорание</a:t>
            </a:r>
          </a:p>
        </p:txBody>
      </p:sp>
    </p:spTree>
    <p:extLst>
      <p:ext uri="{BB962C8B-B14F-4D97-AF65-F5344CB8AC3E}">
        <p14:creationId xmlns:p14="http://schemas.microsoft.com/office/powerpoint/2010/main" val="2956096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Маршруты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920880" cy="4525963"/>
          </a:xfrm>
        </p:spPr>
        <p:txBody>
          <a:bodyPr/>
          <a:lstStyle/>
          <a:p>
            <a:r>
              <a:rPr lang="ru-RU" dirty="0"/>
              <a:t>Школьная программа</a:t>
            </a:r>
          </a:p>
          <a:p>
            <a:r>
              <a:rPr lang="ru-RU" dirty="0"/>
              <a:t>Кружок с 4-5 класса </a:t>
            </a:r>
          </a:p>
          <a:p>
            <a:r>
              <a:rPr lang="ru-RU" dirty="0"/>
              <a:t>Олимпиады, турниры, игры, конкурсы</a:t>
            </a:r>
          </a:p>
          <a:p>
            <a:r>
              <a:rPr lang="ru-RU" dirty="0"/>
              <a:t>Профильные смены («Взлёт» + «Сириус»), региональное сопровождение</a:t>
            </a:r>
          </a:p>
          <a:p>
            <a:r>
              <a:rPr lang="ru-RU" dirty="0"/>
              <a:t>Летние школы</a:t>
            </a:r>
          </a:p>
        </p:txBody>
      </p:sp>
    </p:spTree>
    <p:extLst>
      <p:ext uri="{BB962C8B-B14F-4D97-AF65-F5344CB8AC3E}">
        <p14:creationId xmlns:p14="http://schemas.microsoft.com/office/powerpoint/2010/main" val="390656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7A47A-B56E-43B1-A99B-BAF36AC3B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" name="Объект 204">
            <a:extLst>
              <a:ext uri="{FF2B5EF4-FFF2-40B4-BE49-F238E27FC236}">
                <a16:creationId xmlns:a16="http://schemas.microsoft.com/office/drawing/2014/main" id="{10337594-323C-4676-9ED5-31E46F633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64" y="242132"/>
            <a:ext cx="8724724" cy="66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521C7-1697-4062-9A5A-5D0EBF74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C331B9-3183-4F9F-A063-8FE7BA2C8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68EBD9-B798-462E-9CE2-1C4769AA6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903649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43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A4028-07B1-4F03-9E3E-29637DD3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90EC7-EE67-47A1-9EA5-086DA7584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6FF4D8-11CF-4C57-9558-221CE4656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1B891-977D-456F-B905-4338EFAF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20BA5-5068-4073-8C5D-74C9BFD7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7524A-85F7-4B0C-915E-F207D006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511"/>
            <a:ext cx="9090212" cy="63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5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226C5-5233-48CB-A7F7-B849D473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F986D7-7D4F-45F6-948D-077A4E96E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86" y="116632"/>
            <a:ext cx="89971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4B40A-9F8C-42C7-A866-B6215F8D8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68960-AB99-452D-957C-A3B93D0D9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6662F-B97F-4B90-BF9D-12E970C2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4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0B71E-1401-4916-8B8D-5FB1E837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9E6C29-BC29-4EEA-827A-F41806F16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9360"/>
            <a:ext cx="9152958" cy="6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9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8873</TotalTime>
  <Words>149</Words>
  <Application>Microsoft Office PowerPoint</Application>
  <PresentationFormat>Экран (4:3)</PresentationFormat>
  <Paragraphs>45</Paragraphs>
  <Slides>18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Georgia</vt:lpstr>
      <vt:lpstr>Тема Office</vt:lpstr>
      <vt:lpstr>Презентация PowerPoint</vt:lpstr>
      <vt:lpstr>Маршруты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брать материалы?</vt:lpstr>
      <vt:lpstr>Где брать материалы?</vt:lpstr>
      <vt:lpstr>Где брать материалы?</vt:lpstr>
      <vt:lpstr>Где брать материалы?</vt:lpstr>
      <vt:lpstr>Где брать материалы?</vt:lpstr>
      <vt:lpstr>Где брать материалы?</vt:lpstr>
      <vt:lpstr>Что это дает?</vt:lpstr>
      <vt:lpstr>Проблемы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Наталия Бачурина</cp:lastModifiedBy>
  <cp:revision>319</cp:revision>
  <cp:lastPrinted>2016-08-24T02:56:19Z</cp:lastPrinted>
  <dcterms:created xsi:type="dcterms:W3CDTF">2016-08-22T20:25:00Z</dcterms:created>
  <dcterms:modified xsi:type="dcterms:W3CDTF">2024-02-17T11:49:14Z</dcterms:modified>
</cp:coreProperties>
</file>