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270" r:id="rId3"/>
    <p:sldId id="258" r:id="rId4"/>
    <p:sldId id="262" r:id="rId5"/>
    <p:sldId id="259" r:id="rId6"/>
    <p:sldId id="272" r:id="rId7"/>
    <p:sldId id="273" r:id="rId8"/>
    <p:sldId id="261" r:id="rId9"/>
    <p:sldId id="264" r:id="rId10"/>
    <p:sldId id="27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8" autoAdjust="0"/>
    <p:restoredTop sz="81806" autoAdjust="0"/>
  </p:normalViewPr>
  <p:slideViewPr>
    <p:cSldViewPr snapToGrid="0">
      <p:cViewPr varScale="1">
        <p:scale>
          <a:sx n="56" d="100"/>
          <a:sy n="56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C335D-5D63-48E6-BDEA-A9293150CC9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5EC47-2B6A-4393-9A90-6617F19DB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8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5EC47-2B6A-4393-9A90-6617F19DBCE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36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5EC47-2B6A-4393-9A90-6617F19DBCE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5EC47-2B6A-4393-9A90-6617F19DBC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89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5EC47-2B6A-4393-9A90-6617F19DBCE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3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63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4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6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02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4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1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10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44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00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0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F3FF2-F318-4CC4-8912-200C626E7181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475A9-F148-40B6-9175-1BB2B6BD2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46" y="-297"/>
            <a:ext cx="12308891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Профориентация </a:t>
            </a:r>
            <a:br>
              <a:rPr lang="ru-RU" b="1" dirty="0" smtClean="0"/>
            </a:br>
            <a:r>
              <a:rPr lang="ru-RU" b="1" dirty="0" smtClean="0"/>
              <a:t>«Ювелир»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28368"/>
            <a:ext cx="7860030" cy="1655762"/>
          </a:xfrm>
        </p:spPr>
        <p:txBody>
          <a:bodyPr>
            <a:normAutofit fontScale="92500" lnSpcReduction="20000"/>
          </a:bodyPr>
          <a:lstStyle/>
          <a:p>
            <a:endParaRPr lang="ru-RU" b="1" dirty="0"/>
          </a:p>
          <a:p>
            <a:r>
              <a:rPr lang="ru-RU" b="1" dirty="0" smtClean="0"/>
              <a:t>Автор</a:t>
            </a:r>
            <a:r>
              <a:rPr lang="ru-RU" b="1" dirty="0"/>
              <a:t>: Коркина </a:t>
            </a:r>
            <a:r>
              <a:rPr lang="ru-RU" b="1" dirty="0" err="1"/>
              <a:t>Анжелика.Ю</a:t>
            </a:r>
            <a:r>
              <a:rPr lang="ru-RU" b="1" dirty="0"/>
              <a:t>. педагог-психолог «</a:t>
            </a:r>
            <a:r>
              <a:rPr lang="ru-RU" b="1" dirty="0" err="1"/>
              <a:t>Узнезинская</a:t>
            </a:r>
            <a:r>
              <a:rPr lang="ru-RU" b="1" dirty="0"/>
              <a:t> СОШ им. династии </a:t>
            </a:r>
            <a:r>
              <a:rPr lang="ru-RU" b="1" dirty="0" err="1"/>
              <a:t>Тозыяковых</a:t>
            </a:r>
            <a:r>
              <a:rPr lang="ru-RU" b="1" dirty="0"/>
              <a:t>» </a:t>
            </a:r>
            <a:br>
              <a:rPr lang="ru-RU" b="1" dirty="0"/>
            </a:br>
            <a:r>
              <a:rPr lang="ru-RU" b="1" dirty="0"/>
              <a:t>(Республика Алтай, </a:t>
            </a:r>
            <a:br>
              <a:rPr lang="ru-RU" b="1" dirty="0"/>
            </a:br>
            <a:r>
              <a:rPr lang="ru-RU" b="1" dirty="0" err="1"/>
              <a:t>Чемальский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район, село </a:t>
            </a:r>
            <a:r>
              <a:rPr lang="ru-RU" b="1" dirty="0" err="1"/>
              <a:t>Узнезя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915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721642"/>
            <a:ext cx="3007936" cy="2721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59" y="2126512"/>
            <a:ext cx="5021734" cy="4316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82" y="770183"/>
            <a:ext cx="3326916" cy="28137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2" y="969353"/>
            <a:ext cx="2951584" cy="26145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82" y="3721641"/>
            <a:ext cx="3326916" cy="27854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03246" y="-316112"/>
            <a:ext cx="5677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                                  </a:t>
            </a: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проба.</a:t>
            </a:r>
            <a:endParaRPr lang="ru-RU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69" y="-2395728"/>
            <a:ext cx="10515600" cy="1207008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dirty="0" smtClean="0"/>
              <a:t>                                                   </a:t>
            </a:r>
            <a:br>
              <a:rPr lang="ru-RU" sz="5300" dirty="0" smtClean="0"/>
            </a:br>
            <a:r>
              <a:rPr lang="ru-RU" sz="5300" dirty="0"/>
              <a:t/>
            </a:r>
            <a:br>
              <a:rPr lang="ru-RU" sz="5300" dirty="0"/>
            </a:b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/>
              <a:t> </a:t>
            </a:r>
            <a:r>
              <a:rPr lang="ru-RU" sz="5300" dirty="0" smtClean="0"/>
              <a:t>              </a:t>
            </a:r>
            <a:r>
              <a:rPr lang="ru-RU" sz="5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53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популяризация ювелирного ремесла 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Алтае; </a:t>
            </a:r>
            <a:b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молодежи к ювелирному делу;</a:t>
            </a:r>
            <a:b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ознакомить школьников, 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занимается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ювелир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выполняет;</a:t>
            </a:r>
            <a:b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-определить, какие черты характера, личности необходимы при изготовлении ювелирных изделий;</a:t>
            </a:r>
            <a:b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рассказать, какие 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знания, умения, навыки необходимы в работе ювелира, где можно выучиться ювелирному мастерству;</a:t>
            </a:r>
            <a:b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провести практическую работу по изготовлению украшения из металла методом ювелирной чеканки.</a:t>
            </a:r>
            <a:b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avatars.mds.yandex.net/get-altay/4508101/2a000001797f5bccc2e1e78d5a39396b56c8/XXL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784" y="566928"/>
            <a:ext cx="3287829" cy="267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2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09210" y="1368921"/>
            <a:ext cx="67094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1-й этап 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Вводный. 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ознакомление с задачами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работы, на формирование представление о ювелирном деле.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настроя учеников на совместную профессиональную пробу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-198847"/>
            <a:ext cx="9643145" cy="1751201"/>
          </a:xfrm>
        </p:spPr>
        <p:txBody>
          <a:bodyPr>
            <a:normAutofit/>
          </a:bodyPr>
          <a:lstStyle/>
          <a:p>
            <a:pPr algn="ctr"/>
            <a:r>
              <a:rPr lang="ru-RU" sz="4800" b="1" u="sng" dirty="0" smtClean="0"/>
              <a:t> </a:t>
            </a: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4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6ec74ddfa46a73c54c4602865ca2e7b0097a7ef0-9148257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5" y="1517104"/>
            <a:ext cx="4271230" cy="428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764" y="-616689"/>
            <a:ext cx="10515600" cy="2307377"/>
          </a:xfrm>
        </p:spPr>
        <p:txBody>
          <a:bodyPr>
            <a:normAutofit/>
          </a:bodyPr>
          <a:lstStyle/>
          <a:p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 </a:t>
            </a: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качества: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82" y="2050472"/>
            <a:ext cx="4046332" cy="391700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1386" y="1357163"/>
            <a:ext cx="7836083" cy="5128698"/>
          </a:xfrm>
        </p:spPr>
        <p:txBody>
          <a:bodyPr>
            <a:normAutofit fontScale="40000" lnSpcReduction="20000"/>
          </a:bodyPr>
          <a:lstStyle/>
          <a:p>
            <a:pPr marL="1371600" lvl="3" indent="0">
              <a:buNone/>
            </a:pPr>
            <a:r>
              <a:rPr lang="ru-RU" sz="6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 </a:t>
            </a:r>
            <a:r>
              <a:rPr lang="ru-RU" sz="6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обладать</a:t>
            </a:r>
            <a:r>
              <a:rPr lang="ru-RU" sz="6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6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высокой координацией кистей и пальцев;</a:t>
            </a: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умением концентрировать внимание;</a:t>
            </a: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развитой тактильной чувствительностью;</a:t>
            </a:r>
          </a:p>
          <a:p>
            <a:pPr marL="0" indent="0">
              <a:buNone/>
            </a:pPr>
            <a:r>
              <a:rPr lang="ru-RU" sz="7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 глазомером,  </a:t>
            </a: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художественным вкусом. </a:t>
            </a: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быть аккуратным;</a:t>
            </a: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усидчивым;</a:t>
            </a: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терпеливым;</a:t>
            </a:r>
          </a:p>
          <a:p>
            <a:pPr marL="0" indent="0">
              <a:buNone/>
            </a:pPr>
            <a:r>
              <a:rPr lang="ru-RU" sz="7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внимательным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avatars.mds.yandex.net/i?id=29b3186df7712ff9b595f78bca10618413dfe856-426570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5" y="4057330"/>
            <a:ext cx="3259893" cy="25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340" y="1"/>
            <a:ext cx="10689560" cy="185485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br>
              <a:rPr lang="ru-RU" sz="49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4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2-й этап</a:t>
            </a: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Ознакомить школьников с профессией «Ювелир».</a:t>
            </a:r>
            <a:b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Внедрение в образовательно-воспитательный процесс методов и приемов по расширению знаний о профессии.</a:t>
            </a:r>
            <a:b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Творческие задания.</a:t>
            </a:r>
          </a:p>
        </p:txBody>
      </p:sp>
      <p:pic>
        <p:nvPicPr>
          <p:cNvPr id="4098" name="Picture 2" descr="https://avatars.mds.yandex.net/i?id=70db001eab6b5931bc2e4646f40613466138d998-9181188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62" y="3523577"/>
            <a:ext cx="4878958" cy="30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originals/53/29/d8/5329d8bc7abbd47032880ae00c4fe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0" y="3523577"/>
            <a:ext cx="5082362" cy="30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657" y="561811"/>
            <a:ext cx="10497152" cy="12960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видеоролика и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об интересных фактах ювелирных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украшений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5850" y="3785191"/>
            <a:ext cx="6188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1A1A1A"/>
                </a:solidFill>
                <a:latin typeface="Adonis"/>
              </a:rPr>
              <a:t>.</a:t>
            </a:r>
            <a:endParaRPr lang="ru-RU" sz="2800" dirty="0"/>
          </a:p>
        </p:txBody>
      </p:sp>
      <p:pic>
        <p:nvPicPr>
          <p:cNvPr id="1026" name="Picture 2" descr="https://elementy.ru/images/kartinka_dnya/picture_of_the_day_caddisfly_larva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34" y="3121676"/>
            <a:ext cx="4020815" cy="358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95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проходит ознакомление школьников об интересных фактах ювелирных украшений.</a:t>
            </a:r>
            <a:endParaRPr lang="ru-RU" b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06" y="3121675"/>
            <a:ext cx="4284986" cy="35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7" y="474142"/>
            <a:ext cx="10112141" cy="98127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практическая </a:t>
            </a: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3-й этап</a:t>
            </a: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2390" y="1943100"/>
            <a:ext cx="3661408" cy="406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3311" y="2548646"/>
            <a:ext cx="74860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Практический:</a:t>
            </a:r>
          </a:p>
          <a:p>
            <a:pPr marL="514350" indent="-514350">
              <a:buAutoNum type="arabicPeriod"/>
            </a:pPr>
            <a:r>
              <a:rPr lang="ru-RU" sz="3200" b="1" dirty="0" smtClean="0"/>
              <a:t>Практическая работа </a:t>
            </a:r>
            <a:r>
              <a:rPr lang="ru-RU" sz="3200" b="1" dirty="0"/>
              <a:t>в виде «мастер-класса» по формированию умений и навыков профессии «</a:t>
            </a:r>
            <a:r>
              <a:rPr lang="ru-RU" sz="3200" b="1" dirty="0" smtClean="0"/>
              <a:t>Ювелир».</a:t>
            </a:r>
          </a:p>
          <a:p>
            <a:pPr marL="514350" indent="-514350">
              <a:buAutoNum type="arabicPeriod"/>
            </a:pPr>
            <a:r>
              <a:rPr lang="ru-RU" sz="3200" b="1" dirty="0"/>
              <a:t>С</a:t>
            </a:r>
            <a:r>
              <a:rPr lang="ru-RU" sz="3200" b="1" dirty="0" smtClean="0"/>
              <a:t> </a:t>
            </a:r>
            <a:r>
              <a:rPr lang="ru-RU" sz="3200" b="1" dirty="0"/>
              <a:t>помощью педагога изготовить подвеску из металла </a:t>
            </a:r>
            <a:r>
              <a:rPr lang="ru-RU" sz="3200" b="1" dirty="0" smtClean="0"/>
              <a:t>методом ювелирной  </a:t>
            </a:r>
            <a:r>
              <a:rPr lang="ru-RU" sz="3200" b="1" dirty="0"/>
              <a:t>чеканки</a:t>
            </a:r>
            <a:r>
              <a:rPr lang="ru-RU" sz="3200" b="1" dirty="0" smtClean="0"/>
              <a:t>. 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330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112107"/>
            <a:ext cx="10515600" cy="3709314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 </a:t>
            </a: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знаниям и умениям специалиста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9" y="2126198"/>
            <a:ext cx="5964578" cy="410758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0326" y="458629"/>
            <a:ext cx="4987637" cy="577515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4000" dirty="0" smtClean="0"/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успешного усвоения профессии ювелира необходимо иметь базовые знания по черчению, изобразительному искусству, основе живописи и графики, минералогии.</a:t>
            </a:r>
          </a:p>
          <a:p>
            <a:pPr marL="0" indent="0">
              <a:buNone/>
            </a:pPr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6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44279"/>
            <a:ext cx="10515600" cy="513456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получить профессию ювелира</a:t>
            </a: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6294" y="1871330"/>
            <a:ext cx="3263503" cy="4167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354" y="862156"/>
            <a:ext cx="7953154" cy="507831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Получить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профессию ювелира можно только путем прохождения обучения в профильном техникуме, колледже или ВУЗе.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 должен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владеть не только теоретической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базой, но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практическими навыками, приобрести которые можно только при наличии специального оборудования 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инструментов.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224</Words>
  <Application>Microsoft Office PowerPoint</Application>
  <PresentationFormat>Широкоэкранный</PresentationFormat>
  <Paragraphs>45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Adonis</vt:lpstr>
      <vt:lpstr>Arial</vt:lpstr>
      <vt:lpstr>Calibri</vt:lpstr>
      <vt:lpstr>Calibri Light</vt:lpstr>
      <vt:lpstr>Times New Roman</vt:lpstr>
      <vt:lpstr>Тема Office</vt:lpstr>
      <vt:lpstr> Профориентация  «Ювелир»</vt:lpstr>
      <vt:lpstr>                                                                                                                                                             Задачи проекта:  - популяризация ювелирного ремесла на Алтае;  - привлечение молодежи к ювелирному делу; - ознакомить школьников, чем занимается  ювелир, какую работу он выполняет; -определить, какие черты характера, личности необходимы при изготовлении ювелирных изделий; - рассказать, какие знания, умения, навыки необходимы в работе ювелира, где можно выучиться ювелирному мастерству; - провести практическую работу по изготовлению украшения из металла методом ювелирной чеканки.  </vt:lpstr>
      <vt:lpstr> Ход профориентационной работы</vt:lpstr>
      <vt:lpstr>Профессионально важные качества:</vt:lpstr>
      <vt:lpstr>                                                                  2-й этап Основной:  1. Ознакомить школьников с профессией «Ювелир». 2. Внедрение в образовательно-воспитательный процесс методов и приемов по расширению знаний о профессии. 3. Творческие задания.</vt:lpstr>
      <vt:lpstr>Показ видеоролика и рассказ об интересных фактах ювелирных украшений </vt:lpstr>
      <vt:lpstr>                            Мастер-класс, практическая часть   3-й этап </vt:lpstr>
      <vt:lpstr> Требования к знаниям и умениям специалиста</vt:lpstr>
      <vt:lpstr> Где можно получить профессию ювелира?  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62</cp:revision>
  <dcterms:created xsi:type="dcterms:W3CDTF">2024-01-24T04:57:17Z</dcterms:created>
  <dcterms:modified xsi:type="dcterms:W3CDTF">2024-02-08T05:44:00Z</dcterms:modified>
</cp:coreProperties>
</file>