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63" r:id="rId2"/>
    <p:sldId id="261" r:id="rId3"/>
    <p:sldId id="256" r:id="rId4"/>
    <p:sldId id="257" r:id="rId5"/>
    <p:sldId id="258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6" autoAdjust="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C494D-FBDB-40FD-99DC-9C36E70C5F9C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470E4-3747-4CC1-BCF3-6916FC8AA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470E4-3747-4CC1-BCF3-6916FC8AA07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547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470E4-3747-4CC1-BCF3-6916FC8AA07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30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470E4-3747-4CC1-BCF3-6916FC8AA07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9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microsoft.com/office/2007/relationships/hdphoto" Target="../media/hdphoto2.wdp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microsoft.com/office/2007/relationships/hdphoto" Target="../media/hdphoto4.wdp"/><Relationship Id="rId5" Type="http://schemas.openxmlformats.org/officeDocument/2006/relationships/image" Target="../media/image31.jpeg"/><Relationship Id="rId10" Type="http://schemas.openxmlformats.org/officeDocument/2006/relationships/image" Target="../media/image35.png"/><Relationship Id="rId4" Type="http://schemas.openxmlformats.org/officeDocument/2006/relationships/image" Target="../media/image30.jpe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сам»</a:t>
            </a:r>
          </a:p>
          <a:p>
            <a:pPr algn="just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по представлению у детей дошкольного возраста о  детском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труде (помощи взрослым)</a:t>
            </a:r>
          </a:p>
          <a:p>
            <a:pPr algn="just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Ружникова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Ирина Васильевна</a:t>
            </a:r>
          </a:p>
          <a:p>
            <a:pPr algn="r"/>
            <a:r>
              <a:rPr lang="ru-RU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оспитатель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«Детский сад № 40»</a:t>
            </a:r>
          </a:p>
          <a:p>
            <a:pPr algn="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Усолье-Сибирское, 2024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4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ф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ормировать у детей осознанное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отношение и интерес к своей деятельности, умение достигать запланированного результата, воспитывать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трудолюбие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расширять представления детей о разных видах детской трудовой деятельности.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воспитывать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желание участвовать в совместной трудовой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со взрослыми и детьми,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стремление быть полезными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окружающим,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развивать у детей творческую инициативу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способность реализовывать себя в  разных видах труда и творчества.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игры: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В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игре могут участвовать от 2 до 5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игроков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2.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раздаются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изображением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пространства, где ребенок может   выполнять посильную трудовую деятельность , вокруг которого расположено 8 пустых полей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Воспитатель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(водящий) раскладывает перед собой разрезные карточки с изображением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детей, занимающимися разными видами труда 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Далее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 наугад поднимает карточку и называет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трудовое действие 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Игрок соотносит карточку со своей большой картинкой и принимает решение, взять ее или нет 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Выигрывает тот участник, который первым закроет все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пустых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полей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4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93" y="2412624"/>
            <a:ext cx="3511883" cy="226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3" y="92284"/>
            <a:ext cx="175577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509" y="282387"/>
            <a:ext cx="24574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813" y="282387"/>
            <a:ext cx="2597917" cy="188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167" y="2659328"/>
            <a:ext cx="24685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s1.showslide.ru/s_slide/d56f90ba1f355ec427a80ca5751fabfe/c9698ee0-9f0d-49b4-bcad-870ed66d5a6e.jpe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10187" r="4629" b="8002"/>
          <a:stretch/>
        </p:blipFill>
        <p:spPr bwMode="auto">
          <a:xfrm>
            <a:off x="141013" y="2661225"/>
            <a:ext cx="2190873" cy="1787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Блок-схема: процесс 1"/>
          <p:cNvSpPr/>
          <p:nvPr/>
        </p:nvSpPr>
        <p:spPr>
          <a:xfrm>
            <a:off x="0" y="0"/>
            <a:ext cx="2644293" cy="241262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" y="4680858"/>
            <a:ext cx="245745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https://cdn.culture.ru/images/4bc1f01a-5a4a-595b-977b-b87dbbccf39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360" y="4876278"/>
            <a:ext cx="2487295" cy="1718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18" y="4680858"/>
            <a:ext cx="265747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процесс 2"/>
          <p:cNvSpPr/>
          <p:nvPr/>
        </p:nvSpPr>
        <p:spPr>
          <a:xfrm>
            <a:off x="0" y="2412624"/>
            <a:ext cx="2644293" cy="226823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0" y="4680858"/>
            <a:ext cx="2644293" cy="217714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644293" y="0"/>
            <a:ext cx="3511883" cy="241262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644293" y="2412624"/>
            <a:ext cx="3511883" cy="226823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644293" y="4680858"/>
            <a:ext cx="3511883" cy="217714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156176" y="0"/>
            <a:ext cx="2987824" cy="241262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6156176" y="2412624"/>
            <a:ext cx="2987824" cy="226823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е 8"/>
          <p:cNvSpPr txBox="1"/>
          <p:nvPr/>
        </p:nvSpPr>
        <p:spPr>
          <a:xfrm>
            <a:off x="2657525" y="2412624"/>
            <a:ext cx="3498651" cy="3067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>
                <a:effectLst/>
                <a:latin typeface="Times New Roman"/>
                <a:ea typeface="Calibri"/>
                <a:cs typeface="Times New Roman"/>
              </a:rPr>
              <a:t>Труд детей в детском саду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57525" y="0"/>
            <a:ext cx="3498651" cy="2412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95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as-kvas.com/uploads/posts/2023-02/1676415316_gas-kvas-com-p-detskii-ugolok-risunok-4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t="3612" r="1936" b="4703"/>
          <a:stretch/>
        </p:blipFill>
        <p:spPr bwMode="auto">
          <a:xfrm>
            <a:off x="2535634" y="2249831"/>
            <a:ext cx="4139959" cy="22503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18" y="-101213"/>
            <a:ext cx="2470468" cy="239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s://avatars.mds.yandex.net/i?id=22caab4ad1a1eadbedacce1db0bb5600f8a21933-7952541-images-thumbs&amp;ref=rim&amp;n=33&amp;w=218&amp;h=2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04" y="16075"/>
            <a:ext cx="2520280" cy="217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i?id=f9315a1fd9fdfbc603cc29a892e611c3bedd8319-8350745-images-thumbs&amp;n=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169" y="2359965"/>
            <a:ext cx="207391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4" y="2330465"/>
            <a:ext cx="196373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s://avatars.mds.yandex.net/i?id=2f33e3dec8a97272012c2e9fd776ececdb66e71d-12146892-images-thumbs&amp;n=1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9" y="4616128"/>
            <a:ext cx="2115185" cy="211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avatars.mds.yandex.net/i?id=cbe8e0bd4ba4ea89abb31dffc7123999682acf8c-5859076-images-thumbs&amp;n=1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873" y="4588815"/>
            <a:ext cx="2449195" cy="205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avatars.mds.yandex.net/i?id=53266e05d49b2656d9cafec01c6dd875d285597d-5105957-images-thumbs&amp;n=1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4" y="4817424"/>
            <a:ext cx="2668843" cy="17125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Блок-схема: процесс 2"/>
          <p:cNvSpPr/>
          <p:nvPr/>
        </p:nvSpPr>
        <p:spPr>
          <a:xfrm>
            <a:off x="0" y="0"/>
            <a:ext cx="2517914" cy="223957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-25228" y="2201560"/>
            <a:ext cx="2586704" cy="2251710"/>
          </a:xfrm>
          <a:prstGeom prst="flowChartProcess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-33518" y="4463662"/>
            <a:ext cx="2594994" cy="238526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2517914" y="-13686"/>
            <a:ext cx="4155810" cy="220486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673723" y="-16161"/>
            <a:ext cx="2470277" cy="221435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6673723" y="2191178"/>
            <a:ext cx="2517722" cy="229871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2529558" y="4463661"/>
            <a:ext cx="4096721" cy="238526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640015" y="4472735"/>
            <a:ext cx="2503985" cy="238526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https://avatars.mds.yandex.net/i?id=61164d9541120413d68a0094818931e6a7681a15-10640295-images-thumbs&amp;n=13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5" b="98438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79" y="-16160"/>
            <a:ext cx="2266201" cy="221435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оле 75"/>
          <p:cNvSpPr txBox="1"/>
          <p:nvPr/>
        </p:nvSpPr>
        <p:spPr>
          <a:xfrm>
            <a:off x="2535634" y="2239576"/>
            <a:ext cx="4139959" cy="3807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/>
                <a:ea typeface="Calibri"/>
                <a:cs typeface="Times New Roman"/>
              </a:rPr>
              <a:t>Труд детей дома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517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.razrisyika.ru/kart/18/71967-domashnie-pitomcy-33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20" y="2420888"/>
            <a:ext cx="3774177" cy="19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avatars.mds.yandex.net/i?id=9268941cc96ef0705e205c31bebe61e9ccb39328-9802303-images-thumbs&amp;n=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8" b="8899"/>
          <a:stretch/>
        </p:blipFill>
        <p:spPr bwMode="auto">
          <a:xfrm>
            <a:off x="125420" y="114332"/>
            <a:ext cx="2513965" cy="2162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17" y="114332"/>
            <a:ext cx="27559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avatars.mds.yandex.net/i?id=e6db7f1adb65802bd3a7de0356c2bc4699ed47d6-10610468-images-thumbs&amp;n=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4332"/>
            <a:ext cx="2375040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t="2741" r="2168" b="6463"/>
          <a:stretch/>
        </p:blipFill>
        <p:spPr bwMode="auto">
          <a:xfrm>
            <a:off x="132330" y="2277142"/>
            <a:ext cx="2358348" cy="21771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pickimage.ru/wp-content/uploads/images/detskie/skvorchenik/skvorechnik1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83" y="2420888"/>
            <a:ext cx="2087880" cy="2224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www.wikihow.com/images/thumb/1/13/Clean-a-Hamster's-Teeth-Step-1-Version-2.jpg/aid1797931-v4-728px-Clean-a-Hamster's-Teeth-Step-1-Version-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17" y="4842660"/>
            <a:ext cx="2919184" cy="1892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6" y="4797151"/>
            <a:ext cx="2598956" cy="198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s://thumbs.dreamstime.com/b/%D0%BC%D0%B0%D0%BB%D1%8C%D1%87%D0%B8%D0%BA-%D1%81-%D1%87%D0%B5%D1%80%D0%B5%D0%BF%D0%B0%D1%85%D0%BE%D0%B9-%D0%B2%D0%B5%D0%BA%D1%82%D0%BE%D1%80-100195532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77" y="4797151"/>
            <a:ext cx="2160240" cy="18929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Блок-схема: процесс 3"/>
          <p:cNvSpPr/>
          <p:nvPr/>
        </p:nvSpPr>
        <p:spPr>
          <a:xfrm>
            <a:off x="0" y="0"/>
            <a:ext cx="2711942" cy="230927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-33785" y="2309272"/>
            <a:ext cx="2711942" cy="228876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0" y="4571296"/>
            <a:ext cx="2711942" cy="234464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711942" y="0"/>
            <a:ext cx="3948290" cy="2373629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6672046" y="0"/>
            <a:ext cx="2471954" cy="2373629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2711942" y="2309272"/>
            <a:ext cx="3960104" cy="228876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672046" y="2309272"/>
            <a:ext cx="2471954" cy="228876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2711942" y="4598034"/>
            <a:ext cx="3960104" cy="225996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672046" y="4598034"/>
            <a:ext cx="2471954" cy="225996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е 43"/>
          <p:cNvSpPr txBox="1"/>
          <p:nvPr/>
        </p:nvSpPr>
        <p:spPr>
          <a:xfrm>
            <a:off x="2648844" y="1991315"/>
            <a:ext cx="3924003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Труд </a:t>
            </a: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детей по уходу за животными</a:t>
            </a:r>
            <a:r>
              <a:rPr lang="ru-RU" sz="1800" dirty="0">
                <a:effectLst/>
                <a:latin typeface="Times New Roman"/>
                <a:ea typeface="Calibri"/>
                <a:cs typeface="Times New Roman"/>
              </a:rPr>
              <a:t> 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750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279"/>
            <a:ext cx="25304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s://avatars.mds.yandex.net/i?id=0863f17ec1cd838133b600e715dae4a83f2db068-12202401-images-thumbs&amp;n=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" b="8949"/>
          <a:stretch/>
        </p:blipFill>
        <p:spPr bwMode="auto">
          <a:xfrm>
            <a:off x="3347864" y="123278"/>
            <a:ext cx="1944216" cy="21574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avatars.mds.yandex.net/i?id=9d8a6f202e45b2f9612b8f172782e824503d3abe-9068343-images-thumbs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3279"/>
            <a:ext cx="2160240" cy="215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gas-kvas.com/uploads/posts/2023-02/1676454647_gas-kvas-com-p-risunok-uchastka-detskogo-sada-2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953" y="2492896"/>
            <a:ext cx="4116295" cy="23240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ле 26"/>
          <p:cNvSpPr txBox="1"/>
          <p:nvPr/>
        </p:nvSpPr>
        <p:spPr>
          <a:xfrm>
            <a:off x="2687953" y="2492896"/>
            <a:ext cx="4044287" cy="3886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>
                <a:effectLst/>
                <a:latin typeface="Times New Roman"/>
                <a:ea typeface="Calibri"/>
                <a:cs typeface="Times New Roman"/>
              </a:rPr>
              <a:t>Труд детей на участке детского сада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pic>
        <p:nvPicPr>
          <p:cNvPr id="7" name="Рисунок 6" descr="https://kartin.papik.pro/uploads/posts/2023-06/1686957359_kartin-papik-pro-p-kartinki-deti-polivayut-tsveti-v-detskom-s-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40" y="4864252"/>
            <a:ext cx="2382460" cy="193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1709"/>
            <a:ext cx="2335213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https://png.pngtree.com/png-clipart/20190520/original/pngtree-volunteer-picking-up-trash-sack-red-vest-png-image_3935721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9" b="100000" l="409" r="995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525" y="2492896"/>
            <a:ext cx="2142490" cy="214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kartin.papik.pro/uploads/posts/2023-06/1687171197_kartin-papik-pro-p-kartinki-deti-sazhayut-tsveti-na-prozrach-5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09" b="99359" l="5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" y="4458970"/>
            <a:ext cx="3002280" cy="2399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00" y="4864252"/>
            <a:ext cx="25177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процесс 1"/>
          <p:cNvSpPr/>
          <p:nvPr/>
        </p:nvSpPr>
        <p:spPr>
          <a:xfrm>
            <a:off x="7693" y="0"/>
            <a:ext cx="2702294" cy="242088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7693" y="2420888"/>
            <a:ext cx="2702294" cy="239603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7693" y="4816922"/>
            <a:ext cx="2702294" cy="204107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709987" y="0"/>
            <a:ext cx="4022253" cy="242088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709987" y="2420888"/>
            <a:ext cx="4022253" cy="239603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2709987" y="4816922"/>
            <a:ext cx="4022253" cy="204107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732240" y="0"/>
            <a:ext cx="2411760" cy="242088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6732240" y="2420889"/>
            <a:ext cx="2411760" cy="239603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732240" y="4816922"/>
            <a:ext cx="2411760" cy="204107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629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fd77e858b8af3b0a0b3f371bfe5dc467f8b7df0e-4538910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29" y="2387282"/>
            <a:ext cx="4022014" cy="23399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3" name="Рисунок 2" descr="https://thejigsawpuzzles.com/img-puzzle-6989992-1024/Harvest-Tim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3"/>
          <a:stretch/>
        </p:blipFill>
        <p:spPr bwMode="auto">
          <a:xfrm>
            <a:off x="179512" y="116631"/>
            <a:ext cx="2151380" cy="208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i.ytimg.com/vi/Yolo8bdvv38/sddefault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r="7329" b="5104"/>
          <a:stretch/>
        </p:blipFill>
        <p:spPr bwMode="auto">
          <a:xfrm>
            <a:off x="6817190" y="2381168"/>
            <a:ext cx="2064525" cy="23076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i.pinimg.com/originals/49/ca/4b/49ca4b8d6bcfd98fc25a2853353e2e6c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5"/>
          <a:stretch/>
        </p:blipFill>
        <p:spPr bwMode="auto">
          <a:xfrm>
            <a:off x="6732240" y="161306"/>
            <a:ext cx="2149475" cy="20362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pickimage.ru/wp-content/uploads/images/detskie/springlabor/vesenitrud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0" r="-1645"/>
          <a:stretch/>
        </p:blipFill>
        <p:spPr bwMode="auto">
          <a:xfrm>
            <a:off x="163637" y="2387282"/>
            <a:ext cx="2183130" cy="2083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storage.yandexcloud.net/def-pro-library/assets/library/library/721%D0%A0/Page_0000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5264" r="12014" b="6094"/>
          <a:stretch/>
        </p:blipFill>
        <p:spPr bwMode="auto">
          <a:xfrm>
            <a:off x="3108116" y="4880223"/>
            <a:ext cx="2545080" cy="1817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sun9-68.userapi.com/impg/4-AKa2gRw2kDd34uWETAmQ9HcAlO5IpSHFVFZw/iPNEexVv0go.jpg?size=1084x1000&amp;quality=95&amp;sign=67e31538a53862ff4f33571fe245e722&amp;c_uniq_tag=BN1-Y7SORcLPWjGUMvNRbplK6CvdzoyRsLBLsIDaq-c&amp;type=album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9" y="4719817"/>
            <a:ext cx="2215353" cy="2012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.pinimg.com/originals/eb/a5/65/eba5659683bb8fc6a47d273ef8b43015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82"/>
          <a:stretch/>
        </p:blipFill>
        <p:spPr bwMode="auto">
          <a:xfrm>
            <a:off x="6817190" y="4835820"/>
            <a:ext cx="2280605" cy="1817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i.ytimg.com/vi/KHr-RHsmHaE/maxresdefault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116" y="161306"/>
            <a:ext cx="2976052" cy="20362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538729" y="2381169"/>
            <a:ext cx="406654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Труд детей в природе, в саду и огороде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0" y="0"/>
            <a:ext cx="2483768" cy="236502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0" y="2381168"/>
            <a:ext cx="2483768" cy="232383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0" y="4719817"/>
            <a:ext cx="2483768" cy="213818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2483769" y="0"/>
            <a:ext cx="4032448" cy="238116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6516217" y="0"/>
            <a:ext cx="2627783" cy="238728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2538729" y="2354388"/>
            <a:ext cx="3977488" cy="235479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516218" y="2365023"/>
            <a:ext cx="2627782" cy="236223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2511247" y="4727257"/>
            <a:ext cx="4032449" cy="213074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535561" y="4679133"/>
            <a:ext cx="2627782" cy="213074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5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92696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заметку родителям</a:t>
            </a:r>
          </a:p>
          <a:p>
            <a:pPr algn="just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 ребенка и взрослых важна радость труда – позитивные эмоции. Не старайтесь заменить радость труда и общения новой игрушкой или сладостью.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придумать и организовать труд ребенка, сделать его ежедневной практикой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316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152</TotalTime>
  <Words>274</Words>
  <Application>Microsoft Office PowerPoint</Application>
  <PresentationFormat>Экран (4:3)</PresentationFormat>
  <Paragraphs>34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 Воструев</dc:creator>
  <cp:lastModifiedBy>Егор Воструев</cp:lastModifiedBy>
  <cp:revision>18</cp:revision>
  <dcterms:created xsi:type="dcterms:W3CDTF">2024-02-10T02:35:41Z</dcterms:created>
  <dcterms:modified xsi:type="dcterms:W3CDTF">2024-02-23T00:22:55Z</dcterms:modified>
</cp:coreProperties>
</file>