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63" r:id="rId4"/>
    <p:sldId id="264" r:id="rId5"/>
    <p:sldId id="260" r:id="rId6"/>
    <p:sldId id="257" r:id="rId7"/>
    <p:sldId id="261" r:id="rId8"/>
    <p:sldId id="262" r:id="rId9"/>
    <p:sldId id="258" r:id="rId10"/>
    <p:sldId id="265" r:id="rId11"/>
    <p:sldId id="266" r:id="rId12"/>
    <p:sldId id="267" r:id="rId13"/>
    <p:sldId id="268" r:id="rId14"/>
    <p:sldId id="270" r:id="rId15"/>
    <p:sldId id="269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522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школьники на уроке | Забайкальский рабочий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617"/>
          <a:stretch/>
        </p:blipFill>
        <p:spPr bwMode="auto">
          <a:xfrm>
            <a:off x="0" y="1196752"/>
            <a:ext cx="5148064" cy="432048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Все что важно знать об издевательствах в школе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764"/>
          <a:stretch/>
        </p:blipFill>
        <p:spPr bwMode="auto">
          <a:xfrm>
            <a:off x="5148064" y="1196752"/>
            <a:ext cx="3995936" cy="432048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68170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264696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ru-RU" dirty="0"/>
              <a:t>7 сентября 2016 года во время перемены дежурный Паша просил всех одноклассников выйти из кабинета для проветривания помещения. Одноклассники покинули класс, но Иван остался.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dirty="0"/>
              <a:t>Паша подошел к нему и еще раз повторил просьбу выйти из кабинета. Иван грубо ответил однокласснику отказом, аргументировав его тем, что ему нужно повторить урок.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dirty="0"/>
              <a:t>В ответ на услышанное Павел толкнул Ивана в сторону выхода. Иван толкнул одноклассника в ответ.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dirty="0"/>
              <a:t>Во время потасовки с парты Ивана упали очки, которые были куплены Ивану родителями на заказ и имели высокую цену. Иван потребовал, чтобы Павел поднял очки, т.к. все произошло, по мнению Ивана, из-за него. В это время раздался школьный звонок и дети стали входить в класс. Света проходила по проходу между партами и, не увидев предмет на полу, наступила на очки Ивана. Разгневанный Иван оскорбил Свету и Пашу, ударил одноклассницу по плечу, после чего заплакал и убежал из кабинета.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dirty="0"/>
              <a:t>После этого случая подростки перестали общаться между собой.</a:t>
            </a:r>
          </a:p>
          <a:p>
            <a:pPr marL="514350" indent="-514350" algn="just">
              <a:buFont typeface="+mj-lt"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16629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260648"/>
            <a:ext cx="3240360" cy="1440160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ctr"/>
            <a:r>
              <a:rPr lang="ru-RU" dirty="0" smtClean="0"/>
              <a:t>Возникновение конфликтной ситуации;</a:t>
            </a:r>
            <a:endParaRPr lang="ru-RU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1691680" y="1700808"/>
            <a:ext cx="3240360" cy="144016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/>
              <a:t>Осознание конфликта;</a:t>
            </a:r>
            <a:endParaRPr lang="ru-RU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3131840" y="3173016"/>
            <a:ext cx="3240360" cy="144016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/>
              <a:t>Проявление конфликтного поведения;</a:t>
            </a:r>
            <a:endParaRPr lang="ru-RU" dirty="0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4211960" y="4613176"/>
            <a:ext cx="3240360" cy="104807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/>
              <a:t>Углубление конфликта</a:t>
            </a:r>
            <a:endParaRPr lang="ru-RU" dirty="0"/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6165726" y="5643711"/>
            <a:ext cx="2952328" cy="103549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/>
              <a:t>Разрешение конфликта;</a:t>
            </a:r>
            <a:endParaRPr lang="ru-RU" dirty="0"/>
          </a:p>
        </p:txBody>
      </p:sp>
      <p:pic>
        <p:nvPicPr>
          <p:cNvPr id="5122" name="Picture 2" descr="АНОНС-ПРИГЛАШЕНИЕ: ВОСПИТАТЕЛЬНОЕ МЕРОПРИЯТИЕ В ОБЩЕЖИТИИ &quot; КОНФЛИКТЫ: Я В  КОНФЛИКТЕ, КОНФЛИКТ ВО МНЕ &quot; » Елецкий государственный университет им. И.А.  Бунин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429000"/>
            <a:ext cx="3242197" cy="2964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Конфликт сотрудников в коллективе: что делать руководителю и как решить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3475" y="242392"/>
            <a:ext cx="3413478" cy="2636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02830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10 интересных фактов о фильме «Чучело»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47" r="15271"/>
          <a:stretch/>
        </p:blipFill>
        <p:spPr bwMode="auto">
          <a:xfrm>
            <a:off x="107504" y="1412776"/>
            <a:ext cx="5184576" cy="475252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80669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10 интересных фактов о фильме «Чучело»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47" r="15271"/>
          <a:stretch/>
        </p:blipFill>
        <p:spPr bwMode="auto">
          <a:xfrm>
            <a:off x="107504" y="1772816"/>
            <a:ext cx="5184576" cy="475252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6632"/>
            <a:ext cx="8208912" cy="1440160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dirty="0" smtClean="0"/>
              <a:t>Лена </a:t>
            </a:r>
            <a:r>
              <a:rPr lang="ru-RU" dirty="0" err="1" smtClean="0"/>
              <a:t>Бессольцева</a:t>
            </a:r>
            <a:r>
              <a:rPr lang="ru-RU" dirty="0" smtClean="0"/>
              <a:t>, героиня повести Владимира </a:t>
            </a:r>
            <a:r>
              <a:rPr lang="ru-RU" dirty="0" err="1" smtClean="0"/>
              <a:t>Карповича</a:t>
            </a:r>
            <a:r>
              <a:rPr lang="ru-RU" dirty="0" smtClean="0"/>
              <a:t> </a:t>
            </a:r>
            <a:r>
              <a:rPr lang="ru-RU" dirty="0" err="1" smtClean="0"/>
              <a:t>Железникова</a:t>
            </a:r>
            <a:r>
              <a:rPr lang="ru-RU" dirty="0" smtClean="0"/>
              <a:t> «Чучело» (1981 г.)</a:t>
            </a:r>
            <a:endParaRPr lang="ru-RU" dirty="0"/>
          </a:p>
        </p:txBody>
      </p:sp>
      <p:pic>
        <p:nvPicPr>
          <p:cNvPr id="7170" name="Picture 2" descr="Легко ли быть белой вороной?» | ВКонтакте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5199" y="1700808"/>
            <a:ext cx="3528392" cy="4752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13774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 txBox="1">
            <a:spLocks/>
          </p:cNvSpPr>
          <p:nvPr/>
        </p:nvSpPr>
        <p:spPr>
          <a:xfrm>
            <a:off x="319300" y="1700808"/>
            <a:ext cx="4518334" cy="100811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4400" dirty="0" smtClean="0"/>
              <a:t>Сотрудничество</a:t>
            </a:r>
            <a:endParaRPr lang="ru-RU" sz="4400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346387" y="3068960"/>
            <a:ext cx="4518334" cy="100811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4400" dirty="0" smtClean="0"/>
              <a:t>Избегание</a:t>
            </a:r>
            <a:endParaRPr lang="ru-RU" sz="4400" dirty="0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346387" y="4426818"/>
            <a:ext cx="4518334" cy="100811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4400" dirty="0" smtClean="0"/>
              <a:t>Компромисс</a:t>
            </a:r>
            <a:endParaRPr lang="ru-RU" sz="4400" dirty="0"/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390997" y="5589240"/>
            <a:ext cx="4518334" cy="100811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4400" dirty="0" smtClean="0"/>
              <a:t>Приспособление</a:t>
            </a:r>
            <a:endParaRPr lang="ru-RU" sz="4400" dirty="0"/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5364088" y="64542"/>
            <a:ext cx="3582230" cy="149224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2800" dirty="0" smtClean="0"/>
              <a:t>Способы разрешения конфликтных ситуаций</a:t>
            </a:r>
            <a:endParaRPr lang="ru-RU" sz="28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626199" y="4570834"/>
            <a:ext cx="2808312" cy="720080"/>
          </a:xfrm>
          <a:prstGeom prst="rect">
            <a:avLst/>
          </a:prstGeom>
          <a:solidFill>
            <a:schemeClr val="accent6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610944" y="3212976"/>
            <a:ext cx="2808312" cy="72008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5751047" y="5733256"/>
            <a:ext cx="2808312" cy="72008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5610944" y="1844824"/>
            <a:ext cx="2808312" cy="72008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12977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 txBox="1">
            <a:spLocks/>
          </p:cNvSpPr>
          <p:nvPr/>
        </p:nvSpPr>
        <p:spPr>
          <a:xfrm>
            <a:off x="319300" y="1700808"/>
            <a:ext cx="4518334" cy="100811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4400" dirty="0" smtClean="0"/>
              <a:t>Сотрудничество</a:t>
            </a:r>
            <a:endParaRPr lang="ru-RU" sz="4400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346387" y="3068960"/>
            <a:ext cx="4518334" cy="100811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4400" dirty="0" smtClean="0"/>
              <a:t>Избегание</a:t>
            </a:r>
            <a:endParaRPr lang="ru-RU" sz="4400" dirty="0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346387" y="4426818"/>
            <a:ext cx="4518334" cy="100811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4400" dirty="0" smtClean="0"/>
              <a:t>Компромисс</a:t>
            </a:r>
            <a:endParaRPr lang="ru-RU" sz="4400" dirty="0"/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390997" y="5589240"/>
            <a:ext cx="4518334" cy="100811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4400" dirty="0" smtClean="0"/>
              <a:t>Приспособление</a:t>
            </a:r>
            <a:endParaRPr lang="ru-RU" sz="4400" dirty="0"/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5364088" y="64542"/>
            <a:ext cx="3582230" cy="149224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2800" dirty="0" smtClean="0"/>
              <a:t>Способы разрешения конфликтных ситуаций</a:t>
            </a:r>
            <a:endParaRPr lang="ru-RU" sz="28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588496" y="3235077"/>
            <a:ext cx="2808312" cy="720080"/>
          </a:xfrm>
          <a:prstGeom prst="rect">
            <a:avLst/>
          </a:prstGeom>
          <a:solidFill>
            <a:schemeClr val="accent6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597996" y="4570834"/>
            <a:ext cx="2808312" cy="72008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5588496" y="2062014"/>
            <a:ext cx="2808312" cy="72008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5727780" y="5703887"/>
            <a:ext cx="2808312" cy="72008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77673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0" indent="0" algn="just">
              <a:buNone/>
            </a:pPr>
            <a:r>
              <a:rPr lang="ru-RU" dirty="0" smtClean="0"/>
              <a:t>Сделать памятку «Как не стать участником конфликтной ситуации».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12703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Оцени себя!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916832"/>
            <a:ext cx="5554960" cy="254888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0" indent="0" algn="ctr">
              <a:buNone/>
            </a:pPr>
            <a:r>
              <a:rPr lang="ru-RU" dirty="0" smtClean="0"/>
              <a:t>Отлично – «5»</a:t>
            </a:r>
          </a:p>
          <a:p>
            <a:pPr marL="0" indent="0" algn="ctr">
              <a:buNone/>
            </a:pPr>
            <a:r>
              <a:rPr lang="ru-RU" dirty="0" smtClean="0"/>
              <a:t>Хорошо – «4»</a:t>
            </a:r>
          </a:p>
          <a:p>
            <a:pPr marL="0" indent="0" algn="ctr">
              <a:buNone/>
            </a:pPr>
            <a:r>
              <a:rPr lang="ru-RU" dirty="0" smtClean="0"/>
              <a:t>Удовлетворительно – «3»</a:t>
            </a:r>
          </a:p>
          <a:p>
            <a:pPr marL="0" indent="0" algn="ctr">
              <a:buNone/>
            </a:pPr>
            <a:r>
              <a:rPr lang="ru-RU" dirty="0" smtClean="0"/>
              <a:t>Не работал</a:t>
            </a:r>
            <a:endParaRPr lang="ru-RU" dirty="0"/>
          </a:p>
        </p:txBody>
      </p:sp>
      <p:pic>
        <p:nvPicPr>
          <p:cNvPr id="8196" name="Picture 4" descr="Мечтательный смайлик • наклейки на стену мечтатель, созерцая, вышел |  myloview.r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3645024"/>
            <a:ext cx="2833704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4069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980728"/>
            <a:ext cx="7772400" cy="4536503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8800" dirty="0" smtClean="0"/>
              <a:t>Конфликты и пути их преодоления</a:t>
            </a:r>
            <a:endParaRPr lang="ru-RU" sz="8800" dirty="0"/>
          </a:p>
        </p:txBody>
      </p:sp>
      <p:pic>
        <p:nvPicPr>
          <p:cNvPr id="2050" name="Picture 2" descr="Конфликты на Работе с Коллегой, Начальником, Клиентом: Что Делать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654" y="2492896"/>
            <a:ext cx="1728192" cy="1802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Производственные конфликты: почему они возникают и как их решить ::  Profiz.ru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2492896"/>
            <a:ext cx="2088232" cy="1695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8573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3322712" cy="74868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dirty="0" smtClean="0"/>
              <a:t>Узнать</a:t>
            </a:r>
            <a:endParaRPr lang="ru-RU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467544" y="3666381"/>
            <a:ext cx="3322712" cy="7486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/>
              <a:t>Научиться</a:t>
            </a:r>
            <a:endParaRPr lang="ru-RU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467544" y="2708920"/>
            <a:ext cx="3322712" cy="7486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/>
              <a:t>Выделить</a:t>
            </a:r>
            <a:endParaRPr lang="ru-RU" dirty="0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483965" y="4797152"/>
            <a:ext cx="3322712" cy="7486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/>
              <a:t>Определить</a:t>
            </a:r>
            <a:endParaRPr lang="ru-RU" dirty="0"/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4445310" y="3666381"/>
            <a:ext cx="4464496" cy="7486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/>
              <a:t>ч</a:t>
            </a:r>
            <a:r>
              <a:rPr lang="ru-RU" dirty="0" smtClean="0"/>
              <a:t>то такое «Конфликт»;</a:t>
            </a:r>
            <a:endParaRPr lang="ru-RU" dirty="0"/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4283968" y="1628800"/>
            <a:ext cx="4824536" cy="7486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/>
              <a:t>о</a:t>
            </a:r>
            <a:r>
              <a:rPr lang="ru-RU" dirty="0" smtClean="0"/>
              <a:t>сновные стадии конфликта;</a:t>
            </a:r>
            <a:endParaRPr lang="ru-RU" dirty="0"/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>
            <a:off x="4139952" y="4785320"/>
            <a:ext cx="4968552" cy="7486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/>
              <a:t>н</a:t>
            </a:r>
            <a:r>
              <a:rPr lang="ru-RU" dirty="0" smtClean="0"/>
              <a:t>аходить выход из конфликтной ситуации;</a:t>
            </a:r>
            <a:endParaRPr lang="ru-RU" dirty="0"/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4265290" y="2636912"/>
            <a:ext cx="4824536" cy="7486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/>
              <a:t>способы разрешения конфликта;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6353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3322712" cy="74868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dirty="0" smtClean="0"/>
              <a:t>Узнать</a:t>
            </a:r>
            <a:endParaRPr lang="ru-RU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481461" y="4794920"/>
            <a:ext cx="3322712" cy="7486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/>
              <a:t>Научиться</a:t>
            </a:r>
            <a:endParaRPr lang="ru-RU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467544" y="2708920"/>
            <a:ext cx="3322712" cy="7486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/>
              <a:t>Выделить</a:t>
            </a:r>
            <a:endParaRPr lang="ru-RU" dirty="0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429011" y="3789040"/>
            <a:ext cx="3322712" cy="7486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/>
              <a:t>Определить</a:t>
            </a:r>
            <a:endParaRPr lang="ru-RU" dirty="0"/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4137272" y="1628800"/>
            <a:ext cx="4539183" cy="7486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/>
              <a:t>ч</a:t>
            </a:r>
            <a:r>
              <a:rPr lang="ru-RU" dirty="0" smtClean="0"/>
              <a:t>то такое «Конфликт»;</a:t>
            </a:r>
            <a:endParaRPr lang="ru-RU" dirty="0"/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4111352" y="2735635"/>
            <a:ext cx="4824536" cy="7486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/>
              <a:t>о</a:t>
            </a:r>
            <a:r>
              <a:rPr lang="ru-RU" dirty="0" smtClean="0"/>
              <a:t>сновные стадии конфликта;</a:t>
            </a:r>
            <a:endParaRPr lang="ru-RU" dirty="0"/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>
            <a:off x="4139952" y="4785320"/>
            <a:ext cx="4968552" cy="7486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/>
              <a:t>н</a:t>
            </a:r>
            <a:r>
              <a:rPr lang="ru-RU" dirty="0" smtClean="0"/>
              <a:t>аходить выход из конфликтной ситуации;</a:t>
            </a:r>
            <a:endParaRPr lang="ru-RU" dirty="0"/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4111352" y="3789040"/>
            <a:ext cx="4824536" cy="7486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/>
              <a:t>способы разрешения конфликта;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7894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195" y="4437112"/>
            <a:ext cx="8856984" cy="216024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just"/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</a:rPr>
              <a:t>Конфликт – столкновение двух или более участников, каждый из которых отстаивает свою позицию, выступая против интересов, мнений остальных участников.</a:t>
            </a:r>
            <a:endParaRPr lang="ru-RU" dirty="0">
              <a:ln>
                <a:solidFill>
                  <a:schemeClr val="tx1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107504" y="20588"/>
            <a:ext cx="8856984" cy="216024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dirty="0" smtClean="0">
                <a:ln>
                  <a:solidFill>
                    <a:schemeClr val="tx1"/>
                  </a:solidFill>
                </a:ln>
              </a:rPr>
              <a:t>Деятельность – присущая только человеку форма активности, направленная на преобразование и познание окружающего мира, самого себя.</a:t>
            </a:r>
            <a:endParaRPr lang="ru-RU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137245" y="2276872"/>
            <a:ext cx="8856984" cy="216024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dirty="0" smtClean="0">
                <a:ln>
                  <a:solidFill>
                    <a:schemeClr val="tx1"/>
                  </a:solidFill>
                </a:ln>
              </a:rPr>
              <a:t>Общение – процесс взаимодействия людей, направленный на передачу друг другу информации, обмен опытом.</a:t>
            </a:r>
            <a:endParaRPr lang="ru-RU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39552" y="188640"/>
            <a:ext cx="2376264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4581128"/>
            <a:ext cx="2376264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95536" y="2420888"/>
            <a:ext cx="2376264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86611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195" y="4437112"/>
            <a:ext cx="8856984" cy="216024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just"/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</a:rPr>
              <a:t>Конфликт – столкновение двух или более участников, каждый из которых отстаивает свою позицию, выступая против интересов, мнений остальных участников.</a:t>
            </a:r>
            <a:endParaRPr lang="ru-RU" dirty="0">
              <a:ln>
                <a:solidFill>
                  <a:schemeClr val="tx1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107504" y="20588"/>
            <a:ext cx="8856984" cy="216024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dirty="0" smtClean="0">
                <a:ln>
                  <a:solidFill>
                    <a:schemeClr val="tx1"/>
                  </a:solidFill>
                </a:ln>
              </a:rPr>
              <a:t>Деятельность – присущая только человеку форма активности, направленная на преобразование и познание окружающего мира, самого себя.</a:t>
            </a:r>
            <a:endParaRPr lang="ru-RU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137245" y="2276872"/>
            <a:ext cx="8856984" cy="216024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dirty="0" smtClean="0">
                <a:ln>
                  <a:solidFill>
                    <a:schemeClr val="tx1"/>
                  </a:solidFill>
                </a:ln>
              </a:rPr>
              <a:t>Общение – процесс взаимодействия людей, направленный на передачу друг другу информации, обмен опытом.</a:t>
            </a:r>
            <a:endParaRPr lang="ru-RU" dirty="0">
              <a:ln>
                <a:solidFill>
                  <a:schemeClr val="tx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35750802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856984" cy="216024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just"/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</a:rPr>
              <a:t>Конфликт – столкновение двух или более участников, каждый из которых отстаивает свою позицию, выступая против интересов, мнений остальных участников.</a:t>
            </a:r>
            <a:endParaRPr lang="ru-RU" dirty="0">
              <a:ln>
                <a:solidFill>
                  <a:schemeClr val="tx1"/>
                </a:solidFill>
              </a:ln>
              <a:solidFill>
                <a:sysClr val="windowText" lastClr="000000"/>
              </a:solidFill>
            </a:endParaRPr>
          </a:p>
        </p:txBody>
      </p:sp>
      <p:pic>
        <p:nvPicPr>
          <p:cNvPr id="3074" name="Picture 2" descr="Конфликты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969" y="2852936"/>
            <a:ext cx="7620000" cy="3238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86611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332656"/>
            <a:ext cx="8856984" cy="216024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just"/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</a:rPr>
              <a:t>Конфликт – </a:t>
            </a:r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столкновение</a:t>
            </a:r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</a:rPr>
              <a:t> двух или более участников, каждый из которых отстаивает </a:t>
            </a:r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свою позицию</a:t>
            </a:r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</a:rPr>
              <a:t>, выступая </a:t>
            </a:r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против интересов</a:t>
            </a:r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</a:rPr>
              <a:t>, мнений </a:t>
            </a:r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остальных участников</a:t>
            </a:r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</a:rPr>
              <a:t>.</a:t>
            </a:r>
            <a:endParaRPr lang="ru-RU" dirty="0">
              <a:ln>
                <a:solidFill>
                  <a:schemeClr val="tx1"/>
                </a:solidFill>
              </a:ln>
              <a:solidFill>
                <a:sysClr val="windowText" lastClr="000000"/>
              </a:solidFill>
            </a:endParaRPr>
          </a:p>
        </p:txBody>
      </p:sp>
      <p:pic>
        <p:nvPicPr>
          <p:cNvPr id="4098" name="Picture 2" descr="Конфликты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582" y="2852936"/>
            <a:ext cx="7620000" cy="3238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14665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332656"/>
            <a:ext cx="8579296" cy="6336704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dirty="0" smtClean="0"/>
              <a:t>Паша </a:t>
            </a:r>
            <a:r>
              <a:rPr lang="ru-RU" sz="2000" dirty="0"/>
              <a:t>подошел к нему и еще раз повторил просьбу выйти из кабинета. Иван грубо ответил однокласснику отказом, аргументировав его тем, что ему нужно повторить урок. </a:t>
            </a:r>
          </a:p>
          <a:p>
            <a:pPr marL="0" indent="0" algn="just">
              <a:buNone/>
            </a:pPr>
            <a:r>
              <a:rPr lang="ru-RU" sz="2000" dirty="0" smtClean="0"/>
              <a:t>В </a:t>
            </a:r>
            <a:r>
              <a:rPr lang="ru-RU" sz="2000" dirty="0"/>
              <a:t>ответ на услышанное Павел толкнул Ивана в сторону выхода. Иван толкнул одноклассника в ответ. </a:t>
            </a:r>
          </a:p>
          <a:p>
            <a:pPr marL="0" indent="0" algn="just">
              <a:buNone/>
            </a:pPr>
            <a:r>
              <a:rPr lang="ru-RU" sz="2000" dirty="0" smtClean="0"/>
              <a:t>7 </a:t>
            </a:r>
            <a:r>
              <a:rPr lang="ru-RU" sz="2000" dirty="0"/>
              <a:t>сентября 2016 года во время перемены дежурный Паша просил всех одноклассников выйти из кабинета для проветривания помещения. Одноклассники покинули класс, но Иван остался. </a:t>
            </a:r>
          </a:p>
          <a:p>
            <a:pPr marL="0" indent="0" algn="just">
              <a:buNone/>
            </a:pPr>
            <a:r>
              <a:rPr lang="ru-RU" sz="2000" dirty="0" smtClean="0"/>
              <a:t>После </a:t>
            </a:r>
            <a:r>
              <a:rPr lang="ru-RU" sz="2000" dirty="0"/>
              <a:t>этого случая подростки перестали общаться между собой.</a:t>
            </a:r>
          </a:p>
          <a:p>
            <a:pPr marL="0" indent="0" algn="just">
              <a:buNone/>
            </a:pPr>
            <a:r>
              <a:rPr lang="ru-RU" sz="2000" dirty="0" smtClean="0"/>
              <a:t>Во </a:t>
            </a:r>
            <a:r>
              <a:rPr lang="ru-RU" sz="2000" dirty="0"/>
              <a:t>время потасовки с парты Ивана упали очки, которые были куплены Ивану родителями на заказ и имели высокую цену. Иван потребовал, чтобы Павел поднял очки, т.к. все произошло, по мнению Ивана, из-за него. В это время раздался школьный звонок и дети стали входить в класс. Света проходила по проходу между партами и, не увидев предмет на полу, наступила на очки Ивана. Разгневанный Иван оскорбил Свету и Пашу, ударил одноклассницу по плечу, после чего заплакал и убежал из кабинета. </a:t>
            </a:r>
          </a:p>
          <a:p>
            <a:pPr algn="just"/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18108446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643</Words>
  <Application>Microsoft Office PowerPoint</Application>
  <PresentationFormat>Экран (4:3)</PresentationFormat>
  <Paragraphs>58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Презентация PowerPoint</vt:lpstr>
      <vt:lpstr>Конфликты и пути их преодоления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Домашнее задание:</vt:lpstr>
      <vt:lpstr>Оцени себя!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8</cp:revision>
  <dcterms:created xsi:type="dcterms:W3CDTF">2024-02-07T06:54:33Z</dcterms:created>
  <dcterms:modified xsi:type="dcterms:W3CDTF">2024-02-07T09:48:13Z</dcterms:modified>
</cp:coreProperties>
</file>