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3" r:id="rId4"/>
    <p:sldId id="264" r:id="rId5"/>
    <p:sldId id="260" r:id="rId6"/>
    <p:sldId id="257" r:id="rId7"/>
    <p:sldId id="261" r:id="rId8"/>
    <p:sldId id="262" r:id="rId9"/>
    <p:sldId id="258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кольники на уроке | Забайкальский рабочий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17"/>
          <a:stretch/>
        </p:blipFill>
        <p:spPr bwMode="auto">
          <a:xfrm>
            <a:off x="0" y="1196752"/>
            <a:ext cx="5148064" cy="4320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Все что важно знать об издевательствах в школе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4"/>
          <a:stretch/>
        </p:blipFill>
        <p:spPr bwMode="auto">
          <a:xfrm>
            <a:off x="5148064" y="1196752"/>
            <a:ext cx="3995936" cy="4320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817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/>
              <a:t>7 сентября 2016 года во время перемены дежурный Паша просил всех одноклассников выйти из кабинета для проветривания помещения. Одноклассники покинули класс, но Иван остался.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Паша подошел к нему и еще раз повторил просьбу выйти из кабинета. Иван грубо ответил однокласснику отказом, аргументировав его тем, что ему нужно повторить урок.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В ответ на услышанное Павел толкнул Ивана в сторону выхода. Иван толкнул одноклассника в ответ.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Во время потасовки с парты Ивана упали очки, которые были куплены Ивану родителями на заказ и имели высокую цену. Иван потребовал, чтобы Павел поднял очки, т.к. все произошло, по мнению Ивана, из-за него. В это время раздался школьный звонок и дети стали входить в класс. Света проходила по проходу между партами и, не увидев предмет на полу, наступила на очки Ивана. Разгневанный Иван оскорбил Свету и Пашу, ударил одноклассницу по плечу, после чего заплакал и убежал из кабинета.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После этого случая подростки перестали общаться между собой.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662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3240360" cy="144016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Возникновение конфликтной ситуации;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691680" y="1700808"/>
            <a:ext cx="3240360" cy="14401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Осознание конфликта;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131840" y="3173016"/>
            <a:ext cx="3240360" cy="14401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Проявление конфликтного поведения;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11960" y="4613176"/>
            <a:ext cx="3240360" cy="104807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Углубление конфликта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165726" y="5643711"/>
            <a:ext cx="2952328" cy="10354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Разрешение конфликта;</a:t>
            </a:r>
            <a:endParaRPr lang="ru-RU" dirty="0"/>
          </a:p>
        </p:txBody>
      </p:sp>
      <p:pic>
        <p:nvPicPr>
          <p:cNvPr id="5122" name="Picture 2" descr="АНОНС-ПРИГЛАШЕНИЕ: ВОСПИТАТЕЛЬНОЕ МЕРОПРИЯТИЕ В ОБЩЕЖИТИИ &quot; КОНФЛИКТЫ: Я В  КОНФЛИКТЕ, КОНФЛИКТ ВО МНЕ &quot; » Елецкий государственный университет им. И.А.  Буни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3242197" cy="29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Конфликт сотрудников в коллективе: что делать руководителю и как решит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475" y="242392"/>
            <a:ext cx="3413478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283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0 интересных фактов о фильме «Чучело»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7" r="15271"/>
          <a:stretch/>
        </p:blipFill>
        <p:spPr bwMode="auto">
          <a:xfrm>
            <a:off x="107504" y="1412776"/>
            <a:ext cx="5184576" cy="47525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066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0 интересных фактов о фильме «Чучело»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7" r="15271"/>
          <a:stretch/>
        </p:blipFill>
        <p:spPr bwMode="auto">
          <a:xfrm>
            <a:off x="107504" y="1772816"/>
            <a:ext cx="5184576" cy="47525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208912" cy="144016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Лена </a:t>
            </a:r>
            <a:r>
              <a:rPr lang="ru-RU" dirty="0" err="1" smtClean="0"/>
              <a:t>Бессольцева</a:t>
            </a:r>
            <a:r>
              <a:rPr lang="ru-RU" dirty="0" smtClean="0"/>
              <a:t>, героиня повести Владимира </a:t>
            </a:r>
            <a:r>
              <a:rPr lang="ru-RU" dirty="0" err="1" smtClean="0"/>
              <a:t>Карповича</a:t>
            </a:r>
            <a:r>
              <a:rPr lang="ru-RU" dirty="0" smtClean="0"/>
              <a:t> </a:t>
            </a:r>
            <a:r>
              <a:rPr lang="ru-RU" dirty="0" err="1" smtClean="0"/>
              <a:t>Железникова</a:t>
            </a:r>
            <a:r>
              <a:rPr lang="ru-RU" dirty="0" smtClean="0"/>
              <a:t> «Чучело» (1981 г.)</a:t>
            </a:r>
            <a:endParaRPr lang="ru-RU" dirty="0"/>
          </a:p>
        </p:txBody>
      </p:sp>
      <p:pic>
        <p:nvPicPr>
          <p:cNvPr id="7170" name="Picture 2" descr="Легко ли быть белой вороной?» | ВКонтакт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99" y="1700808"/>
            <a:ext cx="3528392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377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19300" y="1700808"/>
            <a:ext cx="4518334" cy="10081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400" dirty="0" smtClean="0"/>
              <a:t>Сотрудничество</a:t>
            </a:r>
            <a:endParaRPr lang="ru-RU" sz="4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46387" y="3068960"/>
            <a:ext cx="4518334" cy="10081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400" dirty="0" smtClean="0"/>
              <a:t>Избегание</a:t>
            </a:r>
            <a:endParaRPr lang="ru-RU" sz="44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46387" y="4426818"/>
            <a:ext cx="4518334" cy="10081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400" dirty="0" smtClean="0"/>
              <a:t>Компромисс</a:t>
            </a:r>
            <a:endParaRPr lang="ru-RU" sz="44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90997" y="5589240"/>
            <a:ext cx="4518334" cy="10081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400" dirty="0" smtClean="0"/>
              <a:t>Приспособление</a:t>
            </a:r>
            <a:endParaRPr lang="ru-RU" sz="44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364088" y="64542"/>
            <a:ext cx="3582230" cy="149224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dirty="0" smtClean="0"/>
              <a:t>Способы разрешения конфликтных ситуаций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26199" y="4570834"/>
            <a:ext cx="2808312" cy="720080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610944" y="3212976"/>
            <a:ext cx="2808312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51047" y="5733256"/>
            <a:ext cx="2808312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610944" y="1844824"/>
            <a:ext cx="2808312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297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19300" y="1700808"/>
            <a:ext cx="4518334" cy="10081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400" dirty="0" smtClean="0"/>
              <a:t>Сотрудничество</a:t>
            </a:r>
            <a:endParaRPr lang="ru-RU" sz="4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46387" y="3068960"/>
            <a:ext cx="4518334" cy="10081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400" dirty="0" smtClean="0"/>
              <a:t>Избегание</a:t>
            </a:r>
            <a:endParaRPr lang="ru-RU" sz="44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46387" y="4426818"/>
            <a:ext cx="4518334" cy="10081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400" dirty="0" smtClean="0"/>
              <a:t>Компромисс</a:t>
            </a:r>
            <a:endParaRPr lang="ru-RU" sz="44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90997" y="5589240"/>
            <a:ext cx="4518334" cy="10081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400" dirty="0" smtClean="0"/>
              <a:t>Приспособление</a:t>
            </a:r>
            <a:endParaRPr lang="ru-RU" sz="44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364088" y="64542"/>
            <a:ext cx="3582230" cy="149224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dirty="0" smtClean="0"/>
              <a:t>Способы разрешения конфликтных ситуаций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8496" y="3235077"/>
            <a:ext cx="2808312" cy="720080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97996" y="4570834"/>
            <a:ext cx="2808312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588496" y="2062014"/>
            <a:ext cx="2808312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27780" y="5703887"/>
            <a:ext cx="2808312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767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ru-RU" dirty="0" smtClean="0"/>
              <a:t>Сделать памятку «Как не стать участником конфликтной ситуации».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270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Оцени себя!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5554960" cy="254888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/>
              <a:t>Отлично – «5»</a:t>
            </a:r>
          </a:p>
          <a:p>
            <a:pPr marL="0" indent="0" algn="ctr">
              <a:buNone/>
            </a:pPr>
            <a:r>
              <a:rPr lang="ru-RU" dirty="0" smtClean="0"/>
              <a:t>Хорошо – «4»</a:t>
            </a:r>
          </a:p>
          <a:p>
            <a:pPr marL="0" indent="0" algn="ctr">
              <a:buNone/>
            </a:pPr>
            <a:r>
              <a:rPr lang="ru-RU" dirty="0" smtClean="0"/>
              <a:t>Удовлетворительно – «3»</a:t>
            </a:r>
          </a:p>
          <a:p>
            <a:pPr marL="0" indent="0" algn="ctr">
              <a:buNone/>
            </a:pPr>
            <a:r>
              <a:rPr lang="ru-RU" dirty="0" smtClean="0"/>
              <a:t>Не работал</a:t>
            </a:r>
            <a:endParaRPr lang="ru-RU" dirty="0"/>
          </a:p>
        </p:txBody>
      </p:sp>
      <p:pic>
        <p:nvPicPr>
          <p:cNvPr id="8196" name="Picture 4" descr="Мечтательный смайлик • наклейки на стену мечтатель, созерцая, вышел |  myloview.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45024"/>
            <a:ext cx="283370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06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453650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8800" dirty="0" smtClean="0"/>
              <a:t>Конфликты и пути их преодоления</a:t>
            </a:r>
            <a:endParaRPr lang="ru-RU" sz="8800" dirty="0"/>
          </a:p>
        </p:txBody>
      </p:sp>
      <p:pic>
        <p:nvPicPr>
          <p:cNvPr id="2050" name="Picture 2" descr="Конфликты на Работе с Коллегой, Начальником, Клиентом: Что Делать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654" y="2492896"/>
            <a:ext cx="1728192" cy="180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Производственные конфликты: почему они возникают и как их решить ::  Profiz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492896"/>
            <a:ext cx="2088232" cy="169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57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3322712" cy="7486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Узнать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4" y="3666381"/>
            <a:ext cx="3322712" cy="748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Научиться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544" y="2708920"/>
            <a:ext cx="3322712" cy="748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Выделить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83965" y="4797152"/>
            <a:ext cx="3322712" cy="748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Определить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445310" y="3666381"/>
            <a:ext cx="4464496" cy="748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ч</a:t>
            </a:r>
            <a:r>
              <a:rPr lang="ru-RU" dirty="0" smtClean="0"/>
              <a:t>то такое «Конфликт»;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283968" y="1628800"/>
            <a:ext cx="4824536" cy="748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о</a:t>
            </a:r>
            <a:r>
              <a:rPr lang="ru-RU" dirty="0" smtClean="0"/>
              <a:t>сновные стадии конфликта;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139952" y="4785320"/>
            <a:ext cx="4968552" cy="748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н</a:t>
            </a:r>
            <a:r>
              <a:rPr lang="ru-RU" dirty="0" smtClean="0"/>
              <a:t>аходить выход из конфликтной ситуации;</a:t>
            </a: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265290" y="2636912"/>
            <a:ext cx="4824536" cy="748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способы разрешения конфликта;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35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3322712" cy="7486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Узнать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81461" y="4794920"/>
            <a:ext cx="3322712" cy="748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Научиться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544" y="2708920"/>
            <a:ext cx="3322712" cy="748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Выделить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9011" y="3789040"/>
            <a:ext cx="3322712" cy="748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Определить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137272" y="1628800"/>
            <a:ext cx="4539183" cy="748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ч</a:t>
            </a:r>
            <a:r>
              <a:rPr lang="ru-RU" dirty="0" smtClean="0"/>
              <a:t>то такое «Конфликт»;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111352" y="2735635"/>
            <a:ext cx="4824536" cy="748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о</a:t>
            </a:r>
            <a:r>
              <a:rPr lang="ru-RU" dirty="0" smtClean="0"/>
              <a:t>сновные стадии конфликта;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139952" y="4785320"/>
            <a:ext cx="4968552" cy="748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н</a:t>
            </a:r>
            <a:r>
              <a:rPr lang="ru-RU" dirty="0" smtClean="0"/>
              <a:t>аходить выход из конфликтной ситуации;</a:t>
            </a: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111352" y="3789040"/>
            <a:ext cx="4824536" cy="748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способы разрешения конфликта;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89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195" y="4437112"/>
            <a:ext cx="8856984" cy="216024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Конфликт – столкновение двух или более участников, каждый из которых отстаивает свою позицию, выступая против интересов, мнений остальных участников.</a:t>
            </a:r>
            <a:endParaRPr lang="ru-RU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7504" y="20588"/>
            <a:ext cx="8856984" cy="21602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smtClean="0">
                <a:ln>
                  <a:solidFill>
                    <a:schemeClr val="tx1"/>
                  </a:solidFill>
                </a:ln>
              </a:rPr>
              <a:t>Деятельность – присущая только человеку форма активности, направленная на преобразование и познание окружающего мира, самого себя.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37245" y="2276872"/>
            <a:ext cx="8856984" cy="21602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smtClean="0">
                <a:ln>
                  <a:solidFill>
                    <a:schemeClr val="tx1"/>
                  </a:solidFill>
                </a:ln>
              </a:rPr>
              <a:t>Общение – процесс взаимодействия людей, направленный на передачу друг другу информации, обмен опытом.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88640"/>
            <a:ext cx="23762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581128"/>
            <a:ext cx="23762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420888"/>
            <a:ext cx="237626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66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195" y="4437112"/>
            <a:ext cx="8856984" cy="216024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Конфликт – столкновение двух или более участников, каждый из которых отстаивает свою позицию, выступая против интересов, мнений остальных участников.</a:t>
            </a:r>
            <a:endParaRPr lang="ru-RU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7504" y="20588"/>
            <a:ext cx="8856984" cy="21602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smtClean="0">
                <a:ln>
                  <a:solidFill>
                    <a:schemeClr val="tx1"/>
                  </a:solidFill>
                </a:ln>
              </a:rPr>
              <a:t>Деятельность – присущая только человеку форма активности, направленная на преобразование и познание окружающего мира, самого себя.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37245" y="2276872"/>
            <a:ext cx="8856984" cy="21602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smtClean="0">
                <a:ln>
                  <a:solidFill>
                    <a:schemeClr val="tx1"/>
                  </a:solidFill>
                </a:ln>
              </a:rPr>
              <a:t>Общение – процесс взаимодействия людей, направленный на передачу друг другу информации, обмен опытом.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575080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216024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Конфликт – столкновение двух или более участников, каждый из которых отстаивает свою позицию, выступая против интересов, мнений остальных участников.</a:t>
            </a:r>
            <a:endParaRPr lang="ru-RU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3074" name="Picture 2" descr="Конфликт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69" y="2852936"/>
            <a:ext cx="76200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661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216024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Конфликт –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столкновение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двух или более участников, каждый из которых отстаивает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свою позицию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, выступая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против интересов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, мнений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остальных участников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.</a:t>
            </a:r>
            <a:endParaRPr lang="ru-RU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4098" name="Picture 2" descr="Конфликт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82" y="2852936"/>
            <a:ext cx="76200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466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579296" cy="633670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Паша </a:t>
            </a:r>
            <a:r>
              <a:rPr lang="ru-RU" sz="2000" dirty="0"/>
              <a:t>подошел к нему и еще раз повторил просьбу выйти из кабинета. Иван грубо ответил однокласснику отказом, аргументировав его тем, что ему нужно повторить урок. </a:t>
            </a:r>
          </a:p>
          <a:p>
            <a:pPr marL="0" indent="0" algn="just">
              <a:buNone/>
            </a:pPr>
            <a:r>
              <a:rPr lang="ru-RU" sz="2000" dirty="0" smtClean="0"/>
              <a:t>В </a:t>
            </a:r>
            <a:r>
              <a:rPr lang="ru-RU" sz="2000" dirty="0"/>
              <a:t>ответ на услышанное Павел толкнул Ивана в сторону выхода. Иван толкнул одноклассника в ответ. </a:t>
            </a:r>
          </a:p>
          <a:p>
            <a:pPr marL="0" indent="0" algn="just">
              <a:buNone/>
            </a:pPr>
            <a:r>
              <a:rPr lang="ru-RU" sz="2000" dirty="0" smtClean="0"/>
              <a:t>7 </a:t>
            </a:r>
            <a:r>
              <a:rPr lang="ru-RU" sz="2000" dirty="0"/>
              <a:t>сентября 2016 года во время перемены дежурный Паша просил всех одноклассников выйти из кабинета для проветривания помещения. Одноклассники покинули класс, но Иван остался. </a:t>
            </a:r>
          </a:p>
          <a:p>
            <a:pPr marL="0" indent="0" algn="just">
              <a:buNone/>
            </a:pPr>
            <a:r>
              <a:rPr lang="ru-RU" sz="2000" dirty="0" smtClean="0"/>
              <a:t>После </a:t>
            </a:r>
            <a:r>
              <a:rPr lang="ru-RU" sz="2000" dirty="0"/>
              <a:t>этого случая подростки перестали общаться между собой.</a:t>
            </a:r>
          </a:p>
          <a:p>
            <a:pPr marL="0" indent="0" algn="just">
              <a:buNone/>
            </a:pPr>
            <a:r>
              <a:rPr lang="ru-RU" sz="2000" dirty="0" smtClean="0"/>
              <a:t>Во </a:t>
            </a:r>
            <a:r>
              <a:rPr lang="ru-RU" sz="2000" dirty="0"/>
              <a:t>время потасовки с парты Ивана упали очки, которые были куплены Ивану родителями на заказ и имели высокую цену. Иван потребовал, чтобы Павел поднял очки, т.к. все произошло, по мнению Ивана, из-за него. В это время раздался школьный звонок и дети стали входить в класс. Света проходила по проходу между партами и, не увидев предмет на полу, наступила на очки Ивана. Разгневанный Иван оскорбил Свету и Пашу, ударил одноклассницу по плечу, после чего заплакал и убежал из кабинета. 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810844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643</Words>
  <Application>Microsoft Office PowerPoint</Application>
  <PresentationFormat>Экран (4:3)</PresentationFormat>
  <Paragraphs>58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Конфликты и пути их преодоления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задание:</vt:lpstr>
      <vt:lpstr>Оцени себя!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2024-02-07T06:54:33Z</dcterms:created>
  <dcterms:modified xsi:type="dcterms:W3CDTF">2024-02-07T09:48:13Z</dcterms:modified>
</cp:coreProperties>
</file>