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A629-C70A-4A0E-8090-16152C18F662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8E70-6245-437A-B4A0-2392C4F9D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766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A629-C70A-4A0E-8090-16152C18F662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8E70-6245-437A-B4A0-2392C4F9D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78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A629-C70A-4A0E-8090-16152C18F662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8E70-6245-437A-B4A0-2392C4F9D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97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A629-C70A-4A0E-8090-16152C18F662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8E70-6245-437A-B4A0-2392C4F9D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272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A629-C70A-4A0E-8090-16152C18F662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8E70-6245-437A-B4A0-2392C4F9D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1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A629-C70A-4A0E-8090-16152C18F662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8E70-6245-437A-B4A0-2392C4F9D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49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A629-C70A-4A0E-8090-16152C18F662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8E70-6245-437A-B4A0-2392C4F9D99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17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A629-C70A-4A0E-8090-16152C18F662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8E70-6245-437A-B4A0-2392C4F9D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44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A629-C70A-4A0E-8090-16152C18F662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8E70-6245-437A-B4A0-2392C4F9D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40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A629-C70A-4A0E-8090-16152C18F662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8E70-6245-437A-B4A0-2392C4F9D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7246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F80A629-C70A-4A0E-8090-16152C18F662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8E70-6245-437A-B4A0-2392C4F9D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562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F80A629-C70A-4A0E-8090-16152C18F662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E318E70-6245-437A-B4A0-2392C4F9D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7708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0732D15-C3A2-4075-84FC-8A2EEE6A7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776248"/>
            <a:ext cx="8991600" cy="164592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Витамины наши друзья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FB9F50E8-6B9C-4244-9A07-D7BE58DC9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2900" y="4930767"/>
            <a:ext cx="6801612" cy="1239894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908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D7A1687-5B50-45A1-B0B6-39E0A0054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78116"/>
            <a:ext cx="8991600" cy="164592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Заключительный этап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A56766C-C1B9-4B73-9FA8-FF7A1747F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911" y="2433711"/>
            <a:ext cx="10832123" cy="4037427"/>
          </a:xfrm>
        </p:spPr>
        <p:txBody>
          <a:bodyPr>
            <a:normAutofit/>
          </a:bodyPr>
          <a:lstStyle/>
          <a:p>
            <a:pPr algn="l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проекта: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лепбук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«Фрукты и овощи-наши друзья»</a:t>
            </a:r>
          </a:p>
          <a:p>
            <a:pPr algn="l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презентации: показ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лепбука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другим группам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74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1F47628-DA88-4FCD-9E6F-20C5F78D3C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27638"/>
            <a:ext cx="8991600" cy="164592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проекта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0F0ADD9-DDFE-42D7-89B9-CD435D461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10" y="2809053"/>
            <a:ext cx="8465865" cy="2126018"/>
          </a:xfrm>
        </p:spPr>
        <p:txBody>
          <a:bodyPr>
            <a:noAutofit/>
          </a:bodyPr>
          <a:lstStyle/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доминирующему методу: познавательно-творческий</a:t>
            </a: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составу участников: детско-взрослый </a:t>
            </a: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форме организации: коллективный </a:t>
            </a:r>
          </a:p>
        </p:txBody>
      </p:sp>
    </p:spTree>
    <p:extLst>
      <p:ext uri="{BB962C8B-B14F-4D97-AF65-F5344CB8AC3E}">
        <p14:creationId xmlns:p14="http://schemas.microsoft.com/office/powerpoint/2010/main" val="264541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E6FDCDFD-D7ED-4C8E-85FA-1F75C1DBF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81427"/>
            <a:ext cx="8991600" cy="164592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и область в интеграции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="" xmlns:a16="http://schemas.microsoft.com/office/drawing/2014/main" id="{931C9E5E-0965-4F31-B46B-58E94F973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1240" y="2620795"/>
            <a:ext cx="11209066" cy="1239894"/>
          </a:xfrm>
        </p:spPr>
        <p:txBody>
          <a:bodyPr>
            <a:normAutofit/>
          </a:bodyPr>
          <a:lstStyle/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Ведущая образовательная область: познавательное развитие</a:t>
            </a: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в интеграции: речевое развитие, художественно-эстетическое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899958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A65EB741-6995-4493-8401-BE4AA1CB02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67980"/>
            <a:ext cx="8991600" cy="164592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проекта</a:t>
            </a:r>
          </a:p>
        </p:txBody>
      </p:sp>
      <p:sp>
        <p:nvSpPr>
          <p:cNvPr id="6" name="Подзаголовок 5">
            <a:extLst>
              <a:ext uri="{FF2B5EF4-FFF2-40B4-BE49-F238E27FC236}">
                <a16:creationId xmlns="" xmlns:a16="http://schemas.microsoft.com/office/drawing/2014/main" id="{181DA123-332B-45A7-8E57-71FD66CB4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559" y="2580452"/>
            <a:ext cx="10335006" cy="3537960"/>
          </a:xfrm>
        </p:spPr>
        <p:txBody>
          <a:bodyPr>
            <a:normAutofit/>
          </a:bodyPr>
          <a:lstStyle/>
          <a:p>
            <a:pPr algn="l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выяснение пользы овощей и фруктов, посредством создания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лепбука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pPr marL="457200" indent="-457200" algn="l">
              <a:buClrTx/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Познавательная: изучить пользу овощей и фруктов</a:t>
            </a:r>
          </a:p>
          <a:p>
            <a:pPr marL="457200" indent="-457200" algn="l">
              <a:buClrTx/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Исследовательская: сравнить, что является полезней овощи или фрукты</a:t>
            </a:r>
          </a:p>
          <a:p>
            <a:pPr marL="457200" indent="-457200" algn="l">
              <a:buClrTx/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Практическая: научиться готовить блюда из овощей и фруктов</a:t>
            </a:r>
          </a:p>
          <a:p>
            <a:pPr marL="457200" indent="-457200" algn="l">
              <a:buClrTx/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проекта: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лепбук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тему «Фрукты и овощи-наши друзья»</a:t>
            </a:r>
          </a:p>
          <a:p>
            <a:pPr marL="457200" indent="-457200" algn="l">
              <a:buClrTx/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ClrTx/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979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41D942C-38DB-4E25-A3A8-76053476D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302450"/>
            <a:ext cx="8991600" cy="164592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этап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рппс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701C2BC-CE02-4D98-B26F-E63FD4B90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6088" y="2685109"/>
            <a:ext cx="11330088" cy="2935762"/>
          </a:xfrm>
        </p:spPr>
        <p:txBody>
          <a:bodyPr>
            <a:normAutofit fontScale="92500"/>
          </a:bodyPr>
          <a:lstStyle/>
          <a:p>
            <a:pPr algn="l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решения познавательной задачи необходимо: видеоролик на тему «Витамины»</a:t>
            </a:r>
          </a:p>
          <a:p>
            <a:pPr algn="l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решения исследовательской задачи необходимо: методический материал, состав овощей и фруктов</a:t>
            </a:r>
          </a:p>
          <a:p>
            <a:pPr algn="l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решения практической задачи необходимо: рецепт приготовления блюд или овощей и фруктов, фрукты и овощи, разделочные доски, пластмассовые ножи, миски для смешивания</a:t>
            </a:r>
          </a:p>
          <a:p>
            <a:pPr algn="l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 продукта: принтер, основа для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лепбука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бумага, ножницы, фломастеры, краски, карандаши, мелкие детали (пуговицы, конверты, кнопки)</a:t>
            </a:r>
          </a:p>
          <a:p>
            <a:pPr algn="l"/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4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16F59FE-3BD9-421B-8E0F-57EBBE493B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6071" y="248662"/>
            <a:ext cx="8991600" cy="1645920"/>
          </a:xfrm>
        </p:spPr>
        <p:txBody>
          <a:bodyPr>
            <a:normAutofit/>
          </a:bodyPr>
          <a:lstStyle/>
          <a:p>
            <a:r>
              <a:rPr lang="ru-RU" sz="3200" dirty="0"/>
              <a:t>Подготовительный этап</a:t>
            </a:r>
            <a:br>
              <a:rPr lang="ru-RU" sz="3200" dirty="0"/>
            </a:br>
            <a:r>
              <a:rPr lang="ru-RU" sz="3200" dirty="0"/>
              <a:t>создание проблемной ситуации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22E8437-505B-44FE-97F5-9F3625A86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217" y="2809053"/>
            <a:ext cx="11343535" cy="123989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Ребята,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нам пришла кукла Маша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посмотрите какая она бледная и малоподвижная. Как думаете почему?  Это потому что ей не хватает витаминов.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поможем Маше узнать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пользе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фруктов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овощей.</a:t>
            </a:r>
          </a:p>
          <a:p>
            <a:pPr algn="l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Ожидаемый проблемный вопрос: в чем польза фруктов и овощей</a:t>
            </a:r>
          </a:p>
        </p:txBody>
      </p:sp>
    </p:spTree>
    <p:extLst>
      <p:ext uri="{BB962C8B-B14F-4D97-AF65-F5344CB8AC3E}">
        <p14:creationId xmlns:p14="http://schemas.microsoft.com/office/powerpoint/2010/main" val="2095378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C7651C6-AB47-40C5-9828-538206D3A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5729" y="93576"/>
            <a:ext cx="8991600" cy="164592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этап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3 вопросов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="" xmlns:a16="http://schemas.microsoft.com/office/drawing/2014/main" id="{575EA062-FE7A-4E53-8DCD-AEADEE447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36940" y="573920"/>
            <a:ext cx="760700" cy="58091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7B8CC44B-1C86-4CD4-A23C-3F7011094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062745"/>
              </p:ext>
            </p:extLst>
          </p:nvPr>
        </p:nvGraphicFramePr>
        <p:xfrm>
          <a:off x="1008529" y="2505456"/>
          <a:ext cx="9928411" cy="3249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4529">
                  <a:extLst>
                    <a:ext uri="{9D8B030D-6E8A-4147-A177-3AD203B41FA5}">
                      <a16:colId xmlns="" xmlns:a16="http://schemas.microsoft.com/office/drawing/2014/main" val="3955810420"/>
                    </a:ext>
                  </a:extLst>
                </a:gridCol>
                <a:gridCol w="3316941">
                  <a:extLst>
                    <a:ext uri="{9D8B030D-6E8A-4147-A177-3AD203B41FA5}">
                      <a16:colId xmlns="" xmlns:a16="http://schemas.microsoft.com/office/drawing/2014/main" val="2709361138"/>
                    </a:ext>
                  </a:extLst>
                </a:gridCol>
                <a:gridCol w="3316941">
                  <a:extLst>
                    <a:ext uri="{9D8B030D-6E8A-4147-A177-3AD203B41FA5}">
                      <a16:colId xmlns="" xmlns:a16="http://schemas.microsoft.com/office/drawing/2014/main" val="1898128383"/>
                    </a:ext>
                  </a:extLst>
                </a:gridCol>
              </a:tblGrid>
              <a:tr h="746312"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знаю?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хочу узнать?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узнать?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00966432"/>
                  </a:ext>
                </a:extLst>
              </a:tr>
              <a:tr h="2503573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Фрукты и овощи полезны;</a:t>
                      </a:r>
                    </a:p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Овощи растут на грядке, фрукты на деревьях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чем польза фруктов и овощей;</a:t>
                      </a:r>
                    </a:p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полезного можно приготовить из фруктов и овощей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Спросить у родителей;</a:t>
                      </a:r>
                    </a:p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Посмотреть в интернете;</a:t>
                      </a:r>
                    </a:p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Найти ответ в книгах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29368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908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96CAF0A-7AD6-4364-9BFE-CCBDD1D7C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7" y="155057"/>
            <a:ext cx="8991600" cy="164592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этап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мероприятий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E03002D-3D4A-40B6-A212-5EAC2A6C8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99408" y="520505"/>
            <a:ext cx="838683" cy="900958"/>
          </a:xfrm>
        </p:spPr>
        <p:txBody>
          <a:bodyPr>
            <a:normAutofit/>
          </a:bodyPr>
          <a:lstStyle/>
          <a:p>
            <a:pPr algn="l"/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7531760E-1CFA-4364-A09D-FBEE043CAD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615204"/>
              </p:ext>
            </p:extLst>
          </p:nvPr>
        </p:nvGraphicFramePr>
        <p:xfrm>
          <a:off x="337624" y="2180490"/>
          <a:ext cx="11600467" cy="40124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6093">
                  <a:extLst>
                    <a:ext uri="{9D8B030D-6E8A-4147-A177-3AD203B41FA5}">
                      <a16:colId xmlns="" xmlns:a16="http://schemas.microsoft.com/office/drawing/2014/main" val="1012970264"/>
                    </a:ext>
                  </a:extLst>
                </a:gridCol>
                <a:gridCol w="3857187">
                  <a:extLst>
                    <a:ext uri="{9D8B030D-6E8A-4147-A177-3AD203B41FA5}">
                      <a16:colId xmlns="" xmlns:a16="http://schemas.microsoft.com/office/drawing/2014/main" val="3706071944"/>
                    </a:ext>
                  </a:extLst>
                </a:gridCol>
                <a:gridCol w="3857187">
                  <a:extLst>
                    <a:ext uri="{9D8B030D-6E8A-4147-A177-3AD203B41FA5}">
                      <a16:colId xmlns="" xmlns:a16="http://schemas.microsoft.com/office/drawing/2014/main" val="2328032802"/>
                    </a:ext>
                  </a:extLst>
                </a:gridCol>
              </a:tblGrid>
              <a:tr h="858132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мероприятия и формы организации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мероприятия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с родителями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94901306"/>
                  </a:ext>
                </a:extLst>
              </a:tr>
              <a:tr h="3154364"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НОД по РР, беседа «Польза фруктов и овощей?»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Исследовательская мастерская «Что полезней?»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Кулинарная мастерская «Учусь готовить»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Творческая мастерская «Фрукты и овощи-наши друзья»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изучить пользу овощей и фруктов</a:t>
                      </a:r>
                    </a:p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сравнить, что является полезней овощи или фрукты</a:t>
                      </a:r>
                    </a:p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научиться готовить блюда из овощей и фруктов</a:t>
                      </a:r>
                    </a:p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лепбук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тему «Фрукты и овощи-наши друзья»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Попросить родителей принести материалы для изготовления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лепбука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Консультация для родителей «Польза знаний детей о витаминах и где они существуют»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1525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7098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84B3AA7-27D1-4D9A-919E-808DC33E3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1215" y="248454"/>
            <a:ext cx="8991600" cy="164592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этап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центрах активности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DE60956-7648-42E8-BC7F-DB306710C2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205" y="2321169"/>
            <a:ext cx="11156911" cy="4065563"/>
          </a:xfrm>
        </p:spPr>
        <p:txBody>
          <a:bodyPr>
            <a:normAutofit/>
          </a:bodyPr>
          <a:lstStyle/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рисования: предложить нарисовать самый любимый фрукт или овощ.</a:t>
            </a: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литературы: предложить послушать рассказ о пропавшей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витаминке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кулинарии: предложить приготовить полезный салат</a:t>
            </a: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театра: предложить сделать постановку спектакля</a:t>
            </a: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ClrTx/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311374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Посылка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Посылка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сылка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74</TotalTime>
  <Words>436</Words>
  <Application>Microsoft Office PowerPoint</Application>
  <PresentationFormat>Широкоэкранный</PresentationFormat>
  <Paragraphs>57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Corbel</vt:lpstr>
      <vt:lpstr>Gill Sans MT</vt:lpstr>
      <vt:lpstr>Times New Roman</vt:lpstr>
      <vt:lpstr>Посылка</vt:lpstr>
      <vt:lpstr>Проект «Витамины наши друзья»</vt:lpstr>
      <vt:lpstr>Типология проекта</vt:lpstr>
      <vt:lpstr>Образовательная область и область в интеграции</vt:lpstr>
      <vt:lpstr>Цель и задачи проекта</vt:lpstr>
      <vt:lpstr>Подготовительный этап организация рппс</vt:lpstr>
      <vt:lpstr>Подготовительный этап создание проблемной ситуации </vt:lpstr>
      <vt:lpstr>Подготовительный этап метод 3 вопросов</vt:lpstr>
      <vt:lpstr>Основной этап  планирование мероприятий</vt:lpstr>
      <vt:lpstr>Основной этап  работа в центрах активности</vt:lpstr>
      <vt:lpstr>Заключительный этап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«Живые витамины»</dc:title>
  <dc:creator>Алена Дмитренко</dc:creator>
  <cp:lastModifiedBy>Ольга</cp:lastModifiedBy>
  <cp:revision>3</cp:revision>
  <dcterms:created xsi:type="dcterms:W3CDTF">2022-04-19T03:41:08Z</dcterms:created>
  <dcterms:modified xsi:type="dcterms:W3CDTF">2024-02-25T08:14:19Z</dcterms:modified>
</cp:coreProperties>
</file>