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9" r:id="rId7"/>
    <p:sldId id="264" r:id="rId8"/>
    <p:sldId id="270" r:id="rId9"/>
    <p:sldId id="266" r:id="rId10"/>
    <p:sldId id="265" r:id="rId11"/>
    <p:sldId id="267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3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6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8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431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43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18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339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87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7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7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71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41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0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6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4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5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8A48C-F90B-4F26-B6EE-48BE23EAC1DC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D6972-F764-4AA5-A00F-9B9336101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15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124" y="163773"/>
            <a:ext cx="11611601" cy="1187355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« Взаимодействие родителей и инструктора по физической культуре в рамках реализации ОО « Физическое развитие» в ДОУ.</a:t>
            </a:r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49" y="1742561"/>
            <a:ext cx="8036031" cy="51154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685355" y="3615686"/>
            <a:ext cx="879157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3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0" y="278130"/>
            <a:ext cx="8366760" cy="627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242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 r="2147" b="26382"/>
          <a:stretch/>
        </p:blipFill>
        <p:spPr>
          <a:xfrm>
            <a:off x="6513950" y="370558"/>
            <a:ext cx="5556130" cy="606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 r="11470" b="13960"/>
          <a:stretch/>
        </p:blipFill>
        <p:spPr>
          <a:xfrm>
            <a:off x="236220" y="304800"/>
            <a:ext cx="6080759" cy="613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304800"/>
            <a:ext cx="8458200" cy="12192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Папа, мама, я – спортивная семья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213361"/>
            <a:ext cx="8791575" cy="88391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Спасибо за внимание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74" y="1097280"/>
            <a:ext cx="8381907" cy="5335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5897880"/>
            <a:ext cx="8791575" cy="7924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</a:rPr>
              <a:t>самара</a:t>
            </a:r>
            <a:r>
              <a:rPr lang="ru-RU" sz="3600" b="1" dirty="0" smtClean="0">
                <a:solidFill>
                  <a:srgbClr val="002060"/>
                </a:solidFill>
              </a:rPr>
              <a:t> 2024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541" y="122831"/>
            <a:ext cx="9280478" cy="660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" y="46143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2349" y="122830"/>
            <a:ext cx="7765168" cy="119460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900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ОД с </a:t>
            </a:r>
            <a:r>
              <a:rPr lang="ru-RU" sz="49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родителями</a:t>
            </a:r>
            <a:endParaRPr lang="ru-RU" sz="4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1359"/>
          <a:stretch/>
        </p:blipFill>
        <p:spPr>
          <a:xfrm>
            <a:off x="806723" y="272955"/>
            <a:ext cx="10938322" cy="6451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3" y="272955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2118"/>
          <a:stretch/>
        </p:blipFill>
        <p:spPr>
          <a:xfrm>
            <a:off x="1222664" y="504967"/>
            <a:ext cx="10368150" cy="6056197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36477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905" y="0"/>
            <a:ext cx="10017164" cy="98263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2">
                    <a:lumMod val="75000"/>
                  </a:schemeClr>
                </a:solidFill>
              </a:rPr>
              <a:t>Зимние забавы</a:t>
            </a:r>
            <a:endParaRPr lang="ru-RU" sz="4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2" y="887103"/>
            <a:ext cx="6948664" cy="438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448"/>
          <a:stretch/>
        </p:blipFill>
        <p:spPr>
          <a:xfrm>
            <a:off x="272954" y="2126656"/>
            <a:ext cx="6591869" cy="4487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2" y="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4723" y="288884"/>
            <a:ext cx="8481613" cy="636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49447" y="128903"/>
            <a:ext cx="5311033" cy="937897"/>
          </a:xfrm>
        </p:spPr>
        <p:txBody>
          <a:bodyPr>
            <a:normAutofit lnSpcReduction="10000"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23 февраля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0" y="128903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1318" y="133349"/>
            <a:ext cx="8641081" cy="648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133348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48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10" y="133348"/>
            <a:ext cx="6469380" cy="646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48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1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000" b="6666"/>
          <a:stretch/>
        </p:blipFill>
        <p:spPr>
          <a:xfrm rot="10800000">
            <a:off x="2880360" y="122156"/>
            <a:ext cx="8686800" cy="662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s://cdn.culture.ru/images/f7020e8d-b8c4-51de-acf6-2d8503492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9750" cy="2272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101</TotalTime>
  <Words>40</Words>
  <Application>Microsoft Office PowerPoint</Application>
  <PresentationFormat>Широкоэкранный</PresentationFormat>
  <Paragraphs>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Trebuchet MS</vt:lpstr>
      <vt:lpstr>Tw Cen MT</vt:lpstr>
      <vt:lpstr>Контур</vt:lpstr>
      <vt:lpstr>Презентация PowerPoint</vt:lpstr>
      <vt:lpstr> ОД с родителями</vt:lpstr>
      <vt:lpstr>Презентация PowerPoint</vt:lpstr>
      <vt:lpstr>Презентация PowerPoint</vt:lpstr>
      <vt:lpstr>Зимние забавы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Папа, мама, я – спортивная семья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</dc:creator>
  <cp:lastModifiedBy>Oksana</cp:lastModifiedBy>
  <cp:revision>11</cp:revision>
  <dcterms:created xsi:type="dcterms:W3CDTF">2024-02-01T12:46:26Z</dcterms:created>
  <dcterms:modified xsi:type="dcterms:W3CDTF">2024-02-01T14:28:19Z</dcterms:modified>
</cp:coreProperties>
</file>