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9" r:id="rId2"/>
    <p:sldId id="270" r:id="rId3"/>
    <p:sldId id="260" r:id="rId4"/>
    <p:sldId id="261" r:id="rId5"/>
    <p:sldId id="257" r:id="rId6"/>
    <p:sldId id="262" r:id="rId7"/>
    <p:sldId id="263" r:id="rId8"/>
    <p:sldId id="264" r:id="rId9"/>
    <p:sldId id="265" r:id="rId10"/>
    <p:sldId id="268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C5E408-C396-424D-92EA-DA5734F598FE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CAFB77-3997-472C-8AA8-C31D51B0D05A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19256" cy="21488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Урок русского языка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МБОУ «СОШ №16»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2 А класс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Елена\Desktop\Новая папка\2017-04-02_12-55-0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212976"/>
            <a:ext cx="7061250" cy="31683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99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pic>
        <p:nvPicPr>
          <p:cNvPr id="4098" name="Picture 2" descr="C:\Users\Елена\Desktop\Новая папка\hello_html_35c8da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6372200" cy="47791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9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Спасибо за урок!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" name="Picture 2" descr="C:\Users\Елена\Desktop\Новая папка\img_phpFGImbj_Prezentaciya1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2" r="5942"/>
          <a:stretch>
            <a:fillRect/>
          </a:stretch>
        </p:blipFill>
        <p:spPr bwMode="auto">
          <a:xfrm rot="420000">
            <a:off x="2130083" y="2255565"/>
            <a:ext cx="4617720" cy="39319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  <a:softEdge rad="12700"/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89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работы в группе: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 smtClean="0"/>
              <a:t>1.Слушать друг друга.</a:t>
            </a:r>
          </a:p>
          <a:p>
            <a:r>
              <a:rPr lang="ru-RU" sz="4000" dirty="0" smtClean="0"/>
              <a:t>2.Соблюдать дисциплину, не мешать окружающим.</a:t>
            </a:r>
          </a:p>
          <a:p>
            <a:r>
              <a:rPr lang="ru-RU" sz="4000" dirty="0" smtClean="0"/>
              <a:t>3.Быть внимательным, не перебивать выступающего.</a:t>
            </a:r>
          </a:p>
          <a:p>
            <a:r>
              <a:rPr lang="ru-RU" sz="4000" dirty="0" smtClean="0"/>
              <a:t>4.Распределять обязанности в группе.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38351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859216" cy="5832648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44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Глеб у доски </a:t>
            </a:r>
            <a:r>
              <a:rPr lang="ru-RU" sz="4400" b="1" i="1" u="sng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повесил нос</a:t>
            </a:r>
            <a:r>
              <a:rPr lang="ru-RU" sz="4400" b="1" i="1" u="sng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4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44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Краснеет до корней волос.</a:t>
            </a:r>
            <a:r>
              <a:rPr lang="ru-RU" sz="44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ru-RU" sz="44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Он в этот час как говорится</a:t>
            </a:r>
            <a:r>
              <a:rPr lang="ru-RU" sz="44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ru-RU" sz="44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Готов </a:t>
            </a:r>
            <a:r>
              <a:rPr lang="ru-RU" sz="4400" b="1" i="1" u="sng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сквозь землю провалиться</a:t>
            </a:r>
            <a:r>
              <a:rPr lang="ru-RU" sz="44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ru-RU" sz="44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 чем же думал он вчера?</a:t>
            </a:r>
            <a:r>
              <a:rPr lang="ru-RU" sz="4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44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Когда </a:t>
            </a:r>
            <a:r>
              <a:rPr lang="ru-RU" sz="4400" b="1" i="1" u="sng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баклуши бил</a:t>
            </a:r>
            <a:r>
              <a:rPr lang="ru-RU" sz="4400" b="1" i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4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 утра?</a:t>
            </a:r>
            <a:r>
              <a:rPr lang="ru-RU" sz="44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 smtClean="0">
                <a:effectLst/>
                <a:latin typeface="Calibri"/>
                <a:ea typeface="Calibri"/>
                <a:cs typeface="Times New Roman"/>
              </a:rPr>
            </a:b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57436" y="2132857"/>
            <a:ext cx="6682916" cy="358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517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Desktop\Новая папка\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7910536" cy="59329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8304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лена\Desktop\Новая папка\img_user_file_58e37a9b79a55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7560840" cy="56706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81260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776864" cy="32403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Не умеет дятел петь.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Нет у дятла слуха.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Говорят,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i="1" u="sng" dirty="0" smtClean="0">
                <a:solidFill>
                  <a:srgbClr val="FF0000"/>
                </a:solidFill>
              </a:rPr>
              <a:t>ему медведь наступил на ухо!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0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8439472" cy="417646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Что купить? Конфеты, книжки?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Вот сидят на полках мишки.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Вот мышонок, вот коза –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i="1" u="sng" dirty="0" smtClean="0">
                <a:solidFill>
                  <a:srgbClr val="FF0000"/>
                </a:solidFill>
              </a:rPr>
              <a:t>Разбегаются глаза!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79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377808" cy="352839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Ничего я не пойму –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Что? Когда? И почему?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Мыслей в голове сто две.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i="1" u="sng" dirty="0" smtClean="0">
                <a:solidFill>
                  <a:srgbClr val="FF0000"/>
                </a:solidFill>
              </a:rPr>
              <a:t>Вот так каша в голове!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77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863408" cy="374441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Ах, какие мастера!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Вот топор, а вот пила.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Всё </a:t>
            </a:r>
            <a:r>
              <a:rPr lang="ru-RU" i="1" u="sng" dirty="0" smtClean="0">
                <a:solidFill>
                  <a:srgbClr val="FF0000"/>
                </a:solidFill>
              </a:rPr>
              <a:t>в руках у них горит!</a:t>
            </a:r>
            <a:r>
              <a:rPr lang="ru-RU" i="1" u="sng" dirty="0" smtClean="0">
                <a:solidFill>
                  <a:schemeClr val="tx1"/>
                </a:solidFill>
              </a:rPr>
              <a:t/>
            </a:r>
            <a:br>
              <a:rPr lang="ru-RU" i="1" u="sng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Раз и два, и дом стоит!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46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66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Урок русского языка МБОУ «СОШ №16» 2 А класс</vt:lpstr>
      <vt:lpstr>Правила работы в группе:</vt:lpstr>
      <vt:lpstr>Глеб у доски повесил нос. Краснеет до корней волос. Он в этот час как говорится Готов сквозь землю провалиться О чем же думал он вчера? Когда баклуши бил с утра? </vt:lpstr>
      <vt:lpstr>Презентация PowerPoint</vt:lpstr>
      <vt:lpstr>Презентация PowerPoint</vt:lpstr>
      <vt:lpstr>Не умеет дятел петь. Нет у дятла слуха. Говорят, ему медведь наступил на ухо!</vt:lpstr>
      <vt:lpstr>Что купить? Конфеты, книжки? Вот сидят на полках мишки. Вот мышонок, вот коза – Разбегаются глаза!</vt:lpstr>
      <vt:lpstr>Ничего я не пойму – Что? Когда? И почему? Мыслей в голове сто две. Вот так каша в голове!</vt:lpstr>
      <vt:lpstr>Ах, какие мастера! Вот топор, а вот пила. Всё в руках у них горит! Раз и два, и дом стоит!</vt:lpstr>
      <vt:lpstr>Домашнее задание:</vt:lpstr>
      <vt:lpstr>Спасибо за урок!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8</cp:revision>
  <dcterms:created xsi:type="dcterms:W3CDTF">2020-02-06T05:50:22Z</dcterms:created>
  <dcterms:modified xsi:type="dcterms:W3CDTF">2020-02-07T05:16:13Z</dcterms:modified>
</cp:coreProperties>
</file>