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4" r:id="rId5"/>
    <p:sldId id="303" r:id="rId6"/>
    <p:sldId id="259" r:id="rId7"/>
    <p:sldId id="260" r:id="rId8"/>
    <p:sldId id="262" r:id="rId9"/>
    <p:sldId id="305" r:id="rId10"/>
    <p:sldId id="263" r:id="rId11"/>
    <p:sldId id="264" r:id="rId12"/>
    <p:sldId id="306" r:id="rId13"/>
    <p:sldId id="302" r:id="rId14"/>
    <p:sldId id="268" r:id="rId15"/>
    <p:sldId id="274" r:id="rId16"/>
    <p:sldId id="301" r:id="rId17"/>
    <p:sldId id="277" r:id="rId18"/>
    <p:sldId id="282" r:id="rId19"/>
    <p:sldId id="283" r:id="rId20"/>
    <p:sldId id="284" r:id="rId21"/>
    <p:sldId id="307" r:id="rId22"/>
    <p:sldId id="286" r:id="rId23"/>
    <p:sldId id="287" r:id="rId24"/>
    <p:sldId id="288" r:id="rId25"/>
    <p:sldId id="300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5D29247-0092-462A-8710-D8BB2095D1A2}">
          <p14:sldIdLst>
            <p14:sldId id="256"/>
            <p14:sldId id="257"/>
            <p14:sldId id="258"/>
            <p14:sldId id="304"/>
            <p14:sldId id="303"/>
            <p14:sldId id="259"/>
            <p14:sldId id="260"/>
            <p14:sldId id="262"/>
            <p14:sldId id="305"/>
            <p14:sldId id="263"/>
            <p14:sldId id="264"/>
            <p14:sldId id="306"/>
            <p14:sldId id="302"/>
            <p14:sldId id="268"/>
            <p14:sldId id="274"/>
            <p14:sldId id="301"/>
            <p14:sldId id="277"/>
          </p14:sldIdLst>
        </p14:section>
        <p14:section name="Раздел без заголовка" id="{9AE8B61A-76CF-49A2-A042-52E4AB143528}">
          <p14:sldIdLst>
            <p14:sldId id="282"/>
            <p14:sldId id="283"/>
            <p14:sldId id="284"/>
            <p14:sldId id="307"/>
            <p14:sldId id="286"/>
            <p14:sldId id="287"/>
            <p14:sldId id="288"/>
            <p14:sldId id="300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BB84E-372E-42A3-937C-BBD92382678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437FB-830B-45E5-B198-F57A43CB4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ГБОУ «Школа № 1795»</a:t>
            </a:r>
            <a:br>
              <a:rPr lang="ru-RU" sz="2200" b="1" dirty="0" smtClean="0"/>
            </a:br>
            <a:r>
              <a:rPr lang="ru-RU" sz="2200" b="1" dirty="0" smtClean="0"/>
              <a:t>Дошкольное отделение</a:t>
            </a:r>
            <a:r>
              <a:rPr lang="ru-RU" sz="2200" b="1" dirty="0"/>
              <a:t> </a:t>
            </a:r>
            <a:r>
              <a:rPr lang="ru-RU" sz="2200" b="1" dirty="0" smtClean="0"/>
              <a:t> № 1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464496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b="1" dirty="0" smtClean="0"/>
              <a:t>ИСТОРИЯ МОСКОВСКОГО МЕТРОПОЛИТЕНА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600" dirty="0" smtClean="0"/>
              <a:t>Составила воспитатель </a:t>
            </a:r>
            <a:r>
              <a:rPr lang="ru-RU" sz="1600" dirty="0" err="1" smtClean="0"/>
              <a:t>Е.В.Столярова</a:t>
            </a:r>
            <a:endParaRPr lang="ru-RU" sz="1600" dirty="0"/>
          </a:p>
        </p:txBody>
      </p:sp>
      <p:pic>
        <p:nvPicPr>
          <p:cNvPr id="1026" name="Picture 2" descr="C:\Users\милена\Desktop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132856"/>
            <a:ext cx="3672408" cy="244827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годы Великой Отечественной войны метро использовалось как бомбоубежище.</a:t>
            </a:r>
            <a:endParaRPr lang="ru-RU" sz="2000" dirty="0"/>
          </a:p>
        </p:txBody>
      </p:sp>
      <p:pic>
        <p:nvPicPr>
          <p:cNvPr id="6" name="Содержимое 5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772816"/>
            <a:ext cx="7128792" cy="4320480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2000" dirty="0" smtClean="0"/>
              <a:t>На семи станциях, сооруженных в годы войны установлены памятные надписи "Сооружено в дни Отечественной войны".</a:t>
            </a:r>
            <a:endParaRPr lang="ru-RU" sz="2000" dirty="0"/>
          </a:p>
        </p:txBody>
      </p:sp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844824"/>
            <a:ext cx="6912768" cy="3816424"/>
          </a:xfr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Станция метро «Парк Победы» была названа в честь 50-летия </a:t>
            </a:r>
            <a:r>
              <a:rPr lang="ru-RU" sz="2700" dirty="0"/>
              <a:t>Победы в Великой Отечественной войне 1941 - 1945 </a:t>
            </a:r>
            <a:r>
              <a:rPr lang="ru-RU" sz="2700" dirty="0" err="1"/>
              <a:t>гг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7150020" cy="4525963"/>
          </a:xfrm>
        </p:spPr>
      </p:pic>
    </p:spTree>
    <p:extLst>
      <p:ext uri="{BB962C8B-B14F-4D97-AF65-F5344CB8AC3E}">
        <p14:creationId xmlns:p14="http://schemas.microsoft.com/office/powerpoint/2010/main" val="304859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536504" cy="355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484638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589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«Поезд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3356936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760" y="260648"/>
            <a:ext cx="4989240" cy="1143000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В</a:t>
            </a:r>
            <a:r>
              <a:rPr lang="ru-RU" sz="2000" dirty="0" smtClean="0"/>
              <a:t>се вестибюли метро на вход были оборудованы автоматическими пропускными контроллерами, рядом с которыми дежурил один контроллер.</a:t>
            </a:r>
            <a:endParaRPr lang="ru-RU" sz="2000" dirty="0"/>
          </a:p>
        </p:txBody>
      </p:sp>
      <p:pic>
        <p:nvPicPr>
          <p:cNvPr id="4" name="Содержимое 3" descr="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032449" cy="2558444"/>
          </a:xfr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032448" cy="25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2147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Способы прохода в Московский метрополитен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5732"/>
            <a:ext cx="4032448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5013176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вход и выход в вестибюлях метро появляются турникеты нового образца с закрытыми стеклянными </a:t>
            </a:r>
            <a:r>
              <a:rPr lang="ru-RU" dirty="0" smtClean="0"/>
              <a:t>перегородками.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Это первые вагоны Московского  метрополитена</a:t>
            </a:r>
            <a:endParaRPr lang="ru-RU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52" y="2204864"/>
            <a:ext cx="3445725" cy="323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0354"/>
            <a:ext cx="4038600" cy="332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83825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6" y="1268760"/>
            <a:ext cx="38163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3568" y="260648"/>
            <a:ext cx="7992888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                                   Современные поезда удивляют 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нас скоростью, 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бесшумностью движения, новыми технологиями.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4" y="3789040"/>
            <a:ext cx="388210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89041"/>
            <a:ext cx="3838257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88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Строительство линий легкого метро</a:t>
            </a:r>
            <a:endParaRPr lang="ru-RU" sz="2000" dirty="0"/>
          </a:p>
        </p:txBody>
      </p:sp>
      <p:pic>
        <p:nvPicPr>
          <p:cNvPr id="4" name="Содержимое 3" descr="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552728" cy="4464496"/>
          </a:xfr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Московский метрополитен </a:t>
            </a:r>
            <a:r>
              <a:rPr lang="en-US" dirty="0" smtClean="0"/>
              <a:t>XXI </a:t>
            </a:r>
            <a:r>
              <a:rPr lang="ru-RU" dirty="0" smtClean="0"/>
              <a:t>века</a:t>
            </a:r>
            <a:endParaRPr lang="ru-RU" dirty="0"/>
          </a:p>
        </p:txBody>
      </p:sp>
      <p:pic>
        <p:nvPicPr>
          <p:cNvPr id="4" name="Содержимое 3" descr="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556792"/>
            <a:ext cx="6552728" cy="4968552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Современные станции Метрополитена</a:t>
            </a:r>
            <a:endParaRPr lang="ru-RU" sz="3600" dirty="0"/>
          </a:p>
        </p:txBody>
      </p:sp>
      <p:pic>
        <p:nvPicPr>
          <p:cNvPr id="5" name="Содержимое 4" descr="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1268760"/>
            <a:ext cx="2736304" cy="1800200"/>
          </a:xfrm>
        </p:spPr>
      </p:pic>
      <p:pic>
        <p:nvPicPr>
          <p:cNvPr id="6" name="Содержимое 5" descr="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96136" y="1196753"/>
            <a:ext cx="2971618" cy="181245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9671"/>
            <a:ext cx="2644121" cy="1764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9671"/>
            <a:ext cx="2626901" cy="1750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2736303" cy="1936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10" y="4005064"/>
            <a:ext cx="2598904" cy="1943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5138650"/>
            <a:ext cx="2818762" cy="1620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13" y="5135947"/>
            <a:ext cx="2701691" cy="161613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Метрополитен -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вид городского транспорта в виде рельсовой электрической железной дороги.</a:t>
            </a:r>
            <a:endParaRPr lang="ru-RU" sz="2800" dirty="0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636912"/>
            <a:ext cx="6696744" cy="4032448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Автоматы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по продаже билетов в метро</a:t>
            </a:r>
            <a:endParaRPr lang="ru-RU" sz="2000" dirty="0"/>
          </a:p>
        </p:txBody>
      </p:sp>
      <p:pic>
        <p:nvPicPr>
          <p:cNvPr id="5" name="Содержимое 4" descr="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038600" cy="2750053"/>
          </a:xfrm>
        </p:spPr>
      </p:pic>
      <p:pic>
        <p:nvPicPr>
          <p:cNvPr id="7" name="Содержимое 6" descr="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3861048"/>
            <a:ext cx="4038600" cy="135461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8" y="571500"/>
            <a:ext cx="3314142" cy="2209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44824"/>
            <a:ext cx="3456384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4355976" cy="245568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828600" y="274638"/>
            <a:ext cx="7272808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Лестница-чудесница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4860032" y="4653136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Эскалатор </a:t>
            </a:r>
            <a:r>
              <a:rPr lang="ru-RU" dirty="0"/>
              <a:t>– это подъёмно-транспортная машина c лестницей и движущимися ступенями для перемещения людей с одного уровня на другой.</a:t>
            </a:r>
          </a:p>
        </p:txBody>
      </p:sp>
    </p:spTree>
    <p:extLst>
      <p:ext uri="{BB962C8B-B14F-4D97-AF65-F5344CB8AC3E}">
        <p14:creationId xmlns:p14="http://schemas.microsoft.com/office/powerpoint/2010/main" val="2376834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Метрополитене работают: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576064"/>
          </a:xfrm>
        </p:spPr>
        <p:txBody>
          <a:bodyPr/>
          <a:lstStyle/>
          <a:p>
            <a:pPr algn="ctr"/>
            <a:r>
              <a:rPr lang="ru-RU" dirty="0" smtClean="0"/>
              <a:t>дежурный по станции,</a:t>
            </a:r>
            <a:endParaRPr lang="ru-RU" dirty="0"/>
          </a:p>
        </p:txBody>
      </p:sp>
      <p:pic>
        <p:nvPicPr>
          <p:cNvPr id="7" name="Содержимое 6" descr="62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0679" y="1854994"/>
            <a:ext cx="4040188" cy="261265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0876" y="1555731"/>
            <a:ext cx="4041775" cy="1749871"/>
          </a:xfrm>
        </p:spPr>
        <p:txBody>
          <a:bodyPr/>
          <a:lstStyle/>
          <a:p>
            <a:pPr algn="ctr"/>
            <a:r>
              <a:rPr lang="ru-RU" dirty="0" smtClean="0"/>
              <a:t>контроллер.</a:t>
            </a:r>
            <a:endParaRPr lang="ru-RU" dirty="0"/>
          </a:p>
        </p:txBody>
      </p:sp>
      <p:pic>
        <p:nvPicPr>
          <p:cNvPr id="8" name="Содержимое 7" descr="6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501008"/>
            <a:ext cx="3870798" cy="3039814"/>
          </a:xfrm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Метрополитене работают: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м</a:t>
            </a:r>
            <a:r>
              <a:rPr lang="ru-RU" dirty="0" smtClean="0"/>
              <a:t>ашинист,</a:t>
            </a:r>
            <a:endParaRPr lang="ru-RU" dirty="0"/>
          </a:p>
        </p:txBody>
      </p:sp>
      <p:pic>
        <p:nvPicPr>
          <p:cNvPr id="7" name="Содержимое 6" descr="6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3888432" cy="288032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317823"/>
          </a:xfrm>
        </p:spPr>
        <p:txBody>
          <a:bodyPr/>
          <a:lstStyle/>
          <a:p>
            <a:pPr algn="ctr"/>
            <a:r>
              <a:rPr lang="ru-RU" dirty="0" smtClean="0"/>
              <a:t>оператор эскалатора.</a:t>
            </a:r>
            <a:endParaRPr lang="ru-RU" dirty="0"/>
          </a:p>
        </p:txBody>
      </p:sp>
      <p:pic>
        <p:nvPicPr>
          <p:cNvPr id="8" name="Содержимое 7" descr="6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1999" y="3068960"/>
            <a:ext cx="4140485" cy="3168352"/>
          </a:xfrm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Метрополитене работают: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у</a:t>
            </a:r>
            <a:r>
              <a:rPr lang="ru-RU" dirty="0" smtClean="0"/>
              <a:t>борщица,</a:t>
            </a:r>
            <a:endParaRPr lang="ru-RU" dirty="0"/>
          </a:p>
        </p:txBody>
      </p:sp>
      <p:pic>
        <p:nvPicPr>
          <p:cNvPr id="7" name="Содержимое 6" descr="6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2420888"/>
            <a:ext cx="4040188" cy="295232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420888"/>
            <a:ext cx="4041775" cy="576063"/>
          </a:xfrm>
        </p:spPr>
        <p:txBody>
          <a:bodyPr/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бходчик пути.</a:t>
            </a:r>
            <a:endParaRPr lang="ru-RU" dirty="0"/>
          </a:p>
        </p:txBody>
      </p:sp>
      <p:pic>
        <p:nvPicPr>
          <p:cNvPr id="8" name="Содержимое 7" descr="7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68418" y="3212976"/>
            <a:ext cx="4104456" cy="3024336"/>
          </a:xfrm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49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ЭТО ИНТЕРЕСНО:</a:t>
            </a:r>
            <a:r>
              <a:rPr lang="ru-RU" sz="49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9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ru-RU" sz="2000" b="1" dirty="0" smtClean="0"/>
              <a:t>Большинство станций находятся под землей, но 9 станций находятся на поверхности земли (прямо на улице) и 5 станций находятся над землей (например, на мостах).</a:t>
            </a:r>
          </a:p>
          <a:p>
            <a:pPr>
              <a:buAutoNum type="arabicPeriod"/>
            </a:pPr>
            <a:r>
              <a:rPr lang="ru-RU" sz="2000" b="1" dirty="0" smtClean="0"/>
              <a:t>Первый поезд отправился со станции «Сокольники» в день ее открытия, т.е. 15 мая 1935г.</a:t>
            </a:r>
          </a:p>
          <a:p>
            <a:pPr>
              <a:buAutoNum type="arabicPeriod"/>
            </a:pPr>
            <a:r>
              <a:rPr lang="ru-RU" sz="2000" b="1" dirty="0" smtClean="0"/>
              <a:t>Вагоны для Метрополитена изготовляются  в подмосковном городе Мытищи и попадают в метро они через станцию «Сокол».</a:t>
            </a:r>
          </a:p>
          <a:p>
            <a:pPr>
              <a:buAutoNum type="arabicPeriod"/>
            </a:pPr>
            <a:r>
              <a:rPr lang="ru-RU" sz="2000" b="1" dirty="0" smtClean="0"/>
              <a:t>Самая глубокая станция в метро считается «Парк Победы» (глубина 90 метров). Также на этой станции самый длинный эскалатор (140 м).</a:t>
            </a:r>
          </a:p>
          <a:p>
            <a:pPr>
              <a:buAutoNum type="arabicPeriod"/>
            </a:pPr>
            <a:r>
              <a:rPr lang="ru-RU" sz="2000" b="1" dirty="0" smtClean="0"/>
              <a:t>Станция «Кунцевская»- единственная станция, у которой всего один путь. С него поезда уходят и приходят.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7859216" cy="639762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 smtClean="0"/>
              <a:t>Что такое Метрополитен?</a:t>
            </a:r>
            <a:endParaRPr lang="ru-RU" sz="3200" u="sng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780927"/>
            <a:ext cx="8003232" cy="2736305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1. Вид </a:t>
            </a:r>
            <a:r>
              <a:rPr lang="ru-RU" b="1" dirty="0"/>
              <a:t>городского транспорта в виде рельсовой электрической железной </a:t>
            </a:r>
            <a:r>
              <a:rPr lang="ru-RU" b="1" dirty="0" smtClean="0"/>
              <a:t>дороги.</a:t>
            </a:r>
          </a:p>
          <a:p>
            <a:pPr>
              <a:buNone/>
            </a:pPr>
            <a:r>
              <a:rPr lang="ru-RU" b="1" dirty="0" smtClean="0"/>
              <a:t>2. Воздушный вид транспорта.</a:t>
            </a:r>
          </a:p>
          <a:p>
            <a:pPr>
              <a:buNone/>
            </a:pPr>
            <a:r>
              <a:rPr lang="ru-RU" b="1" dirty="0" smtClean="0"/>
              <a:t>3. Водный вид транспорта.</a:t>
            </a:r>
            <a:endParaRPr lang="ru-RU" b="1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b="1" u="sng" dirty="0"/>
              <a:t>В каком году открылась первая линия М</a:t>
            </a:r>
            <a:r>
              <a:rPr lang="ru-RU" b="1" u="sng" dirty="0" smtClean="0"/>
              <a:t>етрополитена?</a:t>
            </a:r>
          </a:p>
          <a:p>
            <a:pPr lvl="0" algn="ctr">
              <a:buNone/>
            </a:pPr>
            <a:endParaRPr lang="ru-RU" dirty="0" smtClean="0"/>
          </a:p>
          <a:p>
            <a:pPr marL="514350" lvl="0" indent="-514350">
              <a:buAutoNum type="arabicPeriod"/>
            </a:pPr>
            <a:r>
              <a:rPr lang="ru-RU" sz="2400" b="1" dirty="0" smtClean="0"/>
              <a:t>В 1925 году.</a:t>
            </a:r>
          </a:p>
          <a:p>
            <a:pPr marL="514350" lvl="0" indent="-514350">
              <a:buAutoNum type="arabicPeriod"/>
            </a:pPr>
            <a:r>
              <a:rPr lang="ru-RU" sz="2400" b="1" dirty="0" smtClean="0"/>
              <a:t>В 1935 году.</a:t>
            </a:r>
          </a:p>
          <a:p>
            <a:pPr marL="514350" lvl="0" indent="-514350">
              <a:buAutoNum type="arabicPeriod"/>
            </a:pPr>
            <a:r>
              <a:rPr lang="ru-RU" sz="2400" b="1" dirty="0" smtClean="0"/>
              <a:t>В 1940 году.</a:t>
            </a:r>
            <a:endParaRPr lang="ru-RU" sz="2400" b="1" dirty="0"/>
          </a:p>
          <a:p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b="1" u="sng" dirty="0"/>
              <a:t>Сколько станций было на первой линии </a:t>
            </a:r>
            <a:r>
              <a:rPr lang="ru-RU" b="1" u="sng" dirty="0" smtClean="0"/>
              <a:t>Метрополитена?</a:t>
            </a:r>
          </a:p>
          <a:p>
            <a:pPr lvl="0" algn="ctr">
              <a:buNone/>
            </a:pPr>
            <a:endParaRPr lang="ru-RU" b="1" dirty="0"/>
          </a:p>
          <a:p>
            <a:pPr marL="457200" indent="-457200">
              <a:buAutoNum type="arabicPeriod"/>
            </a:pPr>
            <a:r>
              <a:rPr lang="ru-RU" sz="2400" b="1" dirty="0" smtClean="0"/>
              <a:t>17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10</a:t>
            </a:r>
          </a:p>
          <a:p>
            <a:pPr marL="457200" indent="-457200">
              <a:buAutoNum type="arabicPeriod"/>
            </a:pPr>
            <a:r>
              <a:rPr lang="ru-RU" sz="2400" b="1" dirty="0" smtClean="0"/>
              <a:t>13</a:t>
            </a:r>
            <a:endParaRPr lang="ru-RU" sz="2400" b="1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b="1" u="sng" dirty="0"/>
              <a:t>В годы Великой Отечественной </a:t>
            </a:r>
            <a:r>
              <a:rPr lang="ru-RU" b="1" u="sng" dirty="0" smtClean="0"/>
              <a:t>войны </a:t>
            </a:r>
            <a:r>
              <a:rPr lang="ru-RU" b="1" u="sng" dirty="0"/>
              <a:t>метро было приспособлено</a:t>
            </a:r>
            <a:r>
              <a:rPr lang="ru-RU" b="1" u="sng" dirty="0" smtClean="0"/>
              <a:t>?</a:t>
            </a:r>
          </a:p>
          <a:p>
            <a:pPr lvl="0" algn="ctr">
              <a:buNone/>
            </a:pPr>
            <a:endParaRPr lang="ru-RU" dirty="0" smtClean="0"/>
          </a:p>
          <a:p>
            <a:pPr marL="514350" lvl="0" indent="-514350">
              <a:buAutoNum type="arabicPeriod"/>
            </a:pPr>
            <a:r>
              <a:rPr lang="ru-RU" sz="2400" b="1" dirty="0" smtClean="0"/>
              <a:t>Как бомбоубежище.</a:t>
            </a:r>
          </a:p>
          <a:p>
            <a:pPr marL="514350" lvl="0" indent="-514350">
              <a:buAutoNum type="arabicPeriod"/>
            </a:pPr>
            <a:r>
              <a:rPr lang="ru-RU" sz="2400" b="1" dirty="0" smtClean="0"/>
              <a:t>Как склад для хранения.</a:t>
            </a:r>
          </a:p>
          <a:p>
            <a:pPr marL="514350" lvl="0" indent="-514350">
              <a:buNone/>
            </a:pPr>
            <a:endParaRPr lang="ru-RU" sz="2400" dirty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Строительство </a:t>
            </a:r>
            <a:br>
              <a:rPr lang="ru-RU" sz="2000" dirty="0" smtClean="0"/>
            </a:br>
            <a:r>
              <a:rPr lang="ru-RU" sz="2000" dirty="0" smtClean="0"/>
              <a:t>Московского метрополитена</a:t>
            </a:r>
            <a:endParaRPr lang="ru-RU" sz="2000" dirty="0"/>
          </a:p>
        </p:txBody>
      </p:sp>
      <p:pic>
        <p:nvPicPr>
          <p:cNvPr id="12" name="Содержимое 11" descr="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4038600" cy="3597862"/>
          </a:xfrm>
        </p:spPr>
      </p:pic>
      <p:pic>
        <p:nvPicPr>
          <p:cNvPr id="15" name="Содержимое 14" descr="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916832"/>
            <a:ext cx="3048000" cy="410445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b="1" u="sng" dirty="0" smtClean="0"/>
              <a:t>По каким причинам происходило дальнейшее строительство Метрополитена?</a:t>
            </a:r>
          </a:p>
          <a:p>
            <a:pPr lvl="0" algn="ctr">
              <a:buNone/>
            </a:pPr>
            <a:endParaRPr lang="ru-RU" dirty="0" smtClean="0"/>
          </a:p>
          <a:p>
            <a:pPr marL="457200" lvl="0" indent="-457200">
              <a:buAutoNum type="arabicPeriod"/>
            </a:pPr>
            <a:r>
              <a:rPr lang="ru-RU" sz="2400" b="1" dirty="0" smtClean="0"/>
              <a:t>Увеличение численности населения города Москва.</a:t>
            </a:r>
          </a:p>
          <a:p>
            <a:pPr marL="457200" lvl="0" indent="-457200">
              <a:buAutoNum type="arabicPeriod"/>
            </a:pPr>
            <a:r>
              <a:rPr lang="ru-RU" sz="2400" b="1" dirty="0" smtClean="0"/>
              <a:t>Возможности добраться из отдаленных районов в центр города.</a:t>
            </a:r>
          </a:p>
          <a:p>
            <a:pPr marL="457200" lvl="0" indent="-457200">
              <a:buAutoNum type="arabicPeriod"/>
            </a:pPr>
            <a:r>
              <a:rPr lang="ru-RU" sz="2400" b="1" dirty="0" smtClean="0"/>
              <a:t>Увеличением количества наземного транспорта.</a:t>
            </a:r>
            <a:endParaRPr lang="ru-RU" sz="2400" b="1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/>
              <a:t>Сколько всего станций </a:t>
            </a:r>
            <a:r>
              <a:rPr lang="ru-RU" b="1" u="sng" dirty="0" smtClean="0"/>
              <a:t>в </a:t>
            </a:r>
            <a:r>
              <a:rPr lang="ru-RU" b="1" u="sng" dirty="0"/>
              <a:t>современном метро</a:t>
            </a:r>
            <a:r>
              <a:rPr lang="ru-RU" b="1" u="sng" dirty="0" smtClean="0"/>
              <a:t>?</a:t>
            </a:r>
          </a:p>
          <a:p>
            <a:pPr>
              <a:buNone/>
            </a:pPr>
            <a:endParaRPr lang="ru-RU" dirty="0"/>
          </a:p>
          <a:p>
            <a:pPr marL="514350" indent="-514350">
              <a:buAutoNum type="arabicPeriod"/>
            </a:pPr>
            <a:r>
              <a:rPr lang="ru-RU" dirty="0" smtClean="0"/>
              <a:t>103</a:t>
            </a:r>
          </a:p>
          <a:p>
            <a:pPr marL="514350" indent="-514350">
              <a:buAutoNum type="arabicPeriod"/>
            </a:pPr>
            <a:r>
              <a:rPr lang="ru-RU" dirty="0" smtClean="0"/>
              <a:t>203</a:t>
            </a:r>
          </a:p>
          <a:p>
            <a:pPr marL="514350" indent="-514350">
              <a:buAutoNum type="arabicPeriod"/>
            </a:pPr>
            <a:r>
              <a:rPr lang="ru-RU" dirty="0" smtClean="0"/>
              <a:t>306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/>
              <a:t>Чтобы спуститься в метро необходимо иметь? </a:t>
            </a:r>
            <a:endParaRPr lang="ru-RU" b="1" u="sng" dirty="0" smtClean="0"/>
          </a:p>
          <a:p>
            <a:pPr algn="ctr">
              <a:buNone/>
            </a:pPr>
            <a:endParaRPr lang="ru-RU" b="1" u="sng" dirty="0" smtClean="0"/>
          </a:p>
          <a:p>
            <a:pPr marL="514350" indent="-514350">
              <a:buAutoNum type="arabicPeriod"/>
            </a:pPr>
            <a:r>
              <a:rPr lang="ru-RU" b="1" dirty="0" smtClean="0"/>
              <a:t>Проездной билет.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Паспорт.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Разрешение от родителей.</a:t>
            </a:r>
            <a:endParaRPr lang="ru-RU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b="1" u="sng" dirty="0"/>
              <a:t>Какие раньше были способы оплаты за проезд</a:t>
            </a:r>
            <a:r>
              <a:rPr lang="ru-RU" b="1" u="sng" dirty="0" smtClean="0"/>
              <a:t>?</a:t>
            </a:r>
          </a:p>
          <a:p>
            <a:pPr lvl="0" algn="ctr">
              <a:buNone/>
            </a:pPr>
            <a:endParaRPr lang="ru-RU" dirty="0" smtClean="0"/>
          </a:p>
          <a:p>
            <a:pPr lvl="0">
              <a:buNone/>
            </a:pPr>
            <a:r>
              <a:rPr lang="ru-RU" sz="2400" b="1" dirty="0" smtClean="0"/>
              <a:t>1. Монеты.</a:t>
            </a:r>
          </a:p>
          <a:p>
            <a:pPr lvl="0">
              <a:buNone/>
            </a:pPr>
            <a:r>
              <a:rPr lang="ru-RU" sz="2400" b="1" dirty="0" smtClean="0"/>
              <a:t>2. Жетоны.</a:t>
            </a:r>
          </a:p>
          <a:p>
            <a:pPr lvl="0">
              <a:buNone/>
            </a:pPr>
            <a:r>
              <a:rPr lang="ru-RU" sz="2400" b="1" dirty="0" smtClean="0"/>
              <a:t>3. Проезд был бесплатным для всех жителей города.</a:t>
            </a:r>
            <a:endParaRPr lang="ru-RU" sz="2400" b="1" dirty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ДАВАЙТЕ ВСПОМНИМ: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u="sng" dirty="0" smtClean="0"/>
              <a:t>Какие </a:t>
            </a:r>
            <a:r>
              <a:rPr lang="ru-RU" b="1" u="sng" dirty="0"/>
              <a:t>профессии работников </a:t>
            </a:r>
            <a:r>
              <a:rPr lang="ru-RU" b="1" u="sng" dirty="0" smtClean="0"/>
              <a:t>Метрополитена </a:t>
            </a:r>
            <a:r>
              <a:rPr lang="ru-RU" b="1" u="sng" dirty="0"/>
              <a:t>вы запомнили</a:t>
            </a:r>
            <a:r>
              <a:rPr lang="ru-RU" b="1" u="sng" dirty="0" smtClean="0"/>
              <a:t>?</a:t>
            </a:r>
            <a:endParaRPr lang="ru-RU" b="1" u="sng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132856"/>
            <a:ext cx="73448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МОЛОДЦЫ!!!</a:t>
            </a:r>
            <a:endParaRPr lang="ru-RU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6" y="908720"/>
            <a:ext cx="1658937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1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Район </a:t>
            </a:r>
            <a:r>
              <a:rPr lang="ru-RU" dirty="0" err="1" smtClean="0"/>
              <a:t>Метрогородок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29309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Название района уводит нас в 30-е годы XX века, к появлению Московского метро. В сентябре 1931 году был создан «</a:t>
            </a:r>
            <a:r>
              <a:rPr lang="ru-RU" dirty="0" smtClean="0"/>
              <a:t>Метрострой». </a:t>
            </a:r>
            <a:r>
              <a:rPr lang="ru-RU" dirty="0"/>
              <a:t>С этого началось строительство </a:t>
            </a:r>
            <a:r>
              <a:rPr lang="ru-RU" dirty="0" smtClean="0"/>
              <a:t>метрополитена</a:t>
            </a:r>
            <a:r>
              <a:rPr lang="ru-RU" dirty="0"/>
              <a:t>. </a:t>
            </a:r>
            <a:r>
              <a:rPr lang="ru-RU" dirty="0" smtClean="0"/>
              <a:t>«</a:t>
            </a:r>
            <a:r>
              <a:rPr lang="ru-RU" dirty="0"/>
              <a:t>Метрострой» включили в число ударных строек, с</a:t>
            </a:r>
            <a:r>
              <a:rPr lang="ru-RU" dirty="0" smtClean="0"/>
              <a:t>о </a:t>
            </a:r>
            <a:r>
              <a:rPr lang="ru-RU" dirty="0"/>
              <a:t>всех концов страны шли грузы, отмеченные буквой «М». </a:t>
            </a:r>
            <a:r>
              <a:rPr lang="ru-RU" dirty="0" smtClean="0"/>
              <a:t>Сюда </a:t>
            </a:r>
            <a:r>
              <a:rPr lang="ru-RU" dirty="0"/>
              <a:t>съезжалась </a:t>
            </a:r>
            <a:r>
              <a:rPr lang="ru-RU" dirty="0" smtClean="0"/>
              <a:t>молодёжь </a:t>
            </a:r>
            <a:r>
              <a:rPr lang="ru-RU" dirty="0"/>
              <a:t>из разных мест нашей необъятной </a:t>
            </a:r>
            <a:r>
              <a:rPr lang="ru-RU" dirty="0" smtClean="0"/>
              <a:t>родины.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908719"/>
            <a:ext cx="2880320" cy="2240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08719"/>
            <a:ext cx="2702074" cy="22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7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413338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Метрогородок</a:t>
            </a:r>
            <a:r>
              <a:rPr lang="ru-RU" dirty="0"/>
              <a:t> возник в 1930-х гг. с началом строительства Московского метрополитена, тогда по соседству с Окружной железной дорогой появилась автобаза «Метростроя», а рядом с ней </a:t>
            </a:r>
            <a:r>
              <a:rPr lang="ru-RU" dirty="0" smtClean="0"/>
              <a:t>дома, </a:t>
            </a:r>
            <a:r>
              <a:rPr lang="ru-RU" dirty="0"/>
              <a:t>где жили строители метрополитена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1014"/>
            <a:ext cx="3317761" cy="200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84" y="404664"/>
            <a:ext cx="3676927" cy="200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4" y="3789040"/>
            <a:ext cx="337226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789040"/>
            <a:ext cx="35356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9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15 мая 1935 года </a:t>
            </a:r>
            <a:r>
              <a:rPr lang="ru-RU" sz="1800" dirty="0" smtClean="0"/>
              <a:t>13 </a:t>
            </a:r>
            <a:r>
              <a:rPr lang="ru-RU" sz="2000" dirty="0" smtClean="0"/>
              <a:t>станций</a:t>
            </a:r>
            <a:r>
              <a:rPr lang="ru-RU" sz="1800" dirty="0" smtClean="0"/>
              <a:t> первой ветки метро открылись и приняли своих первых пассажиров.</a:t>
            </a:r>
            <a:endParaRPr lang="ru-RU" sz="1800" dirty="0"/>
          </a:p>
        </p:txBody>
      </p:sp>
      <p:pic>
        <p:nvPicPr>
          <p:cNvPr id="4" name="Содержимое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7272808" cy="4320083"/>
          </a:xfr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Первая линия шла от станции "Сокольники" до станции "Парк Культуры</a:t>
            </a:r>
            <a:r>
              <a:rPr lang="en-US" sz="2000" dirty="0" smtClean="0"/>
              <a:t>”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" name="Содержимое 5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253456"/>
            <a:ext cx="7128792" cy="434389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Московский метрополитен</a:t>
            </a:r>
            <a:br>
              <a:rPr lang="ru-RU" dirty="0" smtClean="0"/>
            </a:br>
            <a:r>
              <a:rPr lang="ru-RU" dirty="0" smtClean="0"/>
              <a:t> в 40-е годы</a:t>
            </a:r>
            <a:endParaRPr lang="ru-RU" dirty="0"/>
          </a:p>
        </p:txBody>
      </p:sp>
      <p:pic>
        <p:nvPicPr>
          <p:cNvPr id="4" name="Содержимое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639094"/>
            <a:ext cx="6696744" cy="488625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ru-RU" dirty="0" smtClean="0"/>
              <a:t>Первые станции метрополитена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87" y="3212976"/>
            <a:ext cx="2738078" cy="201622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7155"/>
            <a:ext cx="46038" cy="3056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8" y="978368"/>
            <a:ext cx="2667530" cy="1770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12" y="947046"/>
            <a:ext cx="2594062" cy="1722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2" y="3212976"/>
            <a:ext cx="2688299" cy="2016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8" y="1988840"/>
            <a:ext cx="2434859" cy="1841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2302482" cy="18419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41" y="4653137"/>
            <a:ext cx="2517126" cy="20162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4725143"/>
            <a:ext cx="2430272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38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</TotalTime>
  <Words>616</Words>
  <Application>Microsoft Office PowerPoint</Application>
  <PresentationFormat>Экран (4:3)</PresentationFormat>
  <Paragraphs>101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ГБОУ «Школа № 1795» Дошкольное отделение  № 1  </vt:lpstr>
      <vt:lpstr>Метрополитен -   вид городского транспорта в виде рельсовой электрической железной дороги.</vt:lpstr>
      <vt:lpstr>Строительство  Московского метрополитена</vt:lpstr>
      <vt:lpstr>Презентация PowerPoint</vt:lpstr>
      <vt:lpstr>Презентация PowerPoint</vt:lpstr>
      <vt:lpstr>15 мая 1935 года 13 станций первой ветки метро открылись и приняли своих первых пассажиров.</vt:lpstr>
      <vt:lpstr>Первая линия шла от станции "Сокольники" до станции "Парк Культуры”.   </vt:lpstr>
      <vt:lpstr>Московский метрополитен  в 40-е годы</vt:lpstr>
      <vt:lpstr>Первые станции метрополитена</vt:lpstr>
      <vt:lpstr>В годы Великой Отечественной войны метро использовалось как бомбоубежище.</vt:lpstr>
      <vt:lpstr>На семи станциях, сооруженных в годы войны установлены памятные надписи "Сооружено в дни Отечественной войны".</vt:lpstr>
      <vt:lpstr>Станция метро «Парк Победы» была названа в честь 50-летия Победы в Великой Отечественной войне 1941 - 1945 гг </vt:lpstr>
      <vt:lpstr>Презентация PowerPoint</vt:lpstr>
      <vt:lpstr>Все вестибюли метро на вход были оборудованы автоматическими пропускными контроллерами, рядом с которыми дежурил один контроллер.</vt:lpstr>
      <vt:lpstr>Это первые вагоны Московского  метрополитена</vt:lpstr>
      <vt:lpstr>Презентация PowerPoint</vt:lpstr>
      <vt:lpstr>Строительство линий легкого метро</vt:lpstr>
      <vt:lpstr>Московский метрополитен XXI века</vt:lpstr>
      <vt:lpstr>Современные станции Метрополитена</vt:lpstr>
      <vt:lpstr>Автоматы  по продаже билетов в метро</vt:lpstr>
      <vt:lpstr>Лестница-чудесница</vt:lpstr>
      <vt:lpstr>В Метрополитене работают:</vt:lpstr>
      <vt:lpstr>В Метрополитене работают:</vt:lpstr>
      <vt:lpstr>В Метрополитене работают:</vt:lpstr>
      <vt:lpstr> ЭТО ИНТЕРЕСНО: </vt:lpstr>
      <vt:lpstr>ДАВАЙТЕ ВСПОМНИМ: </vt:lpstr>
      <vt:lpstr>ДАВАЙТЕ ВСПОМНИМ: </vt:lpstr>
      <vt:lpstr>ДАВАЙТЕ ВСПОМНИМ: </vt:lpstr>
      <vt:lpstr>ДАВАЙТЕ ВСПОМНИМ: </vt:lpstr>
      <vt:lpstr>ДАВАЙТЕ ВСПОМНИМ: </vt:lpstr>
      <vt:lpstr>ДАВАЙТЕ ВСПОМНИМ: </vt:lpstr>
      <vt:lpstr>ДАВАЙТЕ ВСПОМНИМ: </vt:lpstr>
      <vt:lpstr>ДАВАЙТЕ ВСПОМНИМ: </vt:lpstr>
      <vt:lpstr>ДАВАЙТЕ ВСПОМНИМ: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«История московского метрополитена» для детей 6-7 лет.                                                                                                                                   Автор: М.С. Володченко                                                                                                                                       воспитатель, ДО № 1</dc:title>
  <dc:creator>милена</dc:creator>
  <cp:lastModifiedBy>Андрей</cp:lastModifiedBy>
  <cp:revision>74</cp:revision>
  <dcterms:created xsi:type="dcterms:W3CDTF">2017-04-01T10:50:55Z</dcterms:created>
  <dcterms:modified xsi:type="dcterms:W3CDTF">2024-01-11T06:21:59Z</dcterms:modified>
</cp:coreProperties>
</file>