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5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BE77-B50B-4117-8931-A44E594C5FB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27C5B-247B-400E-A099-21869729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ezentacii.org/upload/cloud/18/09/73452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272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КГБПОУ « Алтайский архитектурно-строительный колледж»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smtClean="0"/>
              <a:t>«</a:t>
            </a:r>
            <a:r>
              <a:rPr lang="ru-RU" sz="3600" b="1" dirty="0" smtClean="0"/>
              <a:t>Мы- Сибиряки»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22108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Выполнила</a:t>
            </a:r>
            <a:r>
              <a:rPr lang="ru-RU" sz="2000" b="1" smtClean="0"/>
              <a:t>: Гонтарь </a:t>
            </a:r>
            <a:r>
              <a:rPr lang="ru-RU" sz="2000" b="1" dirty="0" smtClean="0"/>
              <a:t>Светлана Александровна </a:t>
            </a:r>
            <a:endParaRPr lang="ru-RU" sz="2000" b="1" dirty="0"/>
          </a:p>
        </p:txBody>
      </p:sp>
      <p:sp>
        <p:nvSpPr>
          <p:cNvPr id="1028" name="AutoShape 4" descr="blob:https://web.telegram.org/878aabad-663a-44c9-afbc-006d2e0914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telegram.org/878aabad-663a-44c9-afbc-006d2e0914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9744218_bogatyr-club-p-rodina-fon-dlya-prezentatsii-vkontakte-7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786446" cy="42473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Сибирь исконно делят на две географические части - Западную Сибирь и Восточную Сибирь, в редких случаях выделят Южную Сибирь, Среднюю Сибирь и Северо-Восточную Сибирь.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Западная Сибирь  - включает в себя территории Тюменской, Курганской, Омской, Томской, Новосибирской, Кемеровской областей, Республики Хакасия, Алтая, часть Красноярского края, Челябинской и Свердловской областей.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Восточная Сибирь  - это территории Иркутской области, Забайкальского, Красноярского, Таймырского краев, Республик Саха, Бурятия, Тува и районы Тунгуса.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b5df55fdd6aee4384c97041b701cd617208f82d.jpg"/>
          <p:cNvPicPr>
            <a:picLocks noChangeAspect="1"/>
          </p:cNvPicPr>
          <p:nvPr/>
        </p:nvPicPr>
        <p:blipFill>
          <a:blip r:embed="rId3" cstate="print"/>
          <a:srcRect l="5208" t="6944" r="5208" b="9722"/>
          <a:stretch>
            <a:fillRect/>
          </a:stretch>
        </p:blipFill>
        <p:spPr>
          <a:xfrm>
            <a:off x="5095847" y="4033707"/>
            <a:ext cx="4048153" cy="2824293"/>
          </a:xfrm>
          <a:prstGeom prst="roundRect">
            <a:avLst>
              <a:gd name="adj" fmla="val 4531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9744218_bogatyr-club-p-rodina-fon-dlya-prezentatsii-vkontakte-7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Известные люди Сибири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7358082" cy="61863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Дмитрий Николаевич Анучин – один из виднейших русских ученых, антрополог, этнограф, географ, археолог и музеевед. Родился 27-го августа 1843 года в Санкт-Петербурге, воспитывался в 4-й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Ларинской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гимназии, окончив которую в 1860 году, поступил на историко-филологический факультет. Слушал лекции Стасюлевича, Костомарова, Срезневского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Сухомлинова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но, заболев, вынужден был через год оставить университет и уехать за границу, откуда возвратился в 1863 году с обновленными сведениями и обновившимся мировоззрением. Вновь тогда же поступил в Московский университет по естественному отделению физико-математического факультета и окончил курс кандидатом в 1867 году, усердно занимаясь и после зоологией, этнографией и антропологией.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Еще в начале своей научной деятельности Анучин перешел от занятий по зоологии к антропологии. Особенно интересовала его родословная человека, к которой он возвращался в своих работах неоднократно, изучая как антропоморфных обезьян, так и ископаемые останки доисторического человека.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Анучин Д.Н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28"/>
            <a:ext cx="1484704" cy="16430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9744218_bogatyr-club-p-rodina-fon-dlya-prezentatsii-vkontakte-7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6215090" cy="34778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Гайдай Леонид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Иович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родился в 1923 г. в г. Свободном Амурской губернии.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не просто режиссер, а символ целой эпохи, гений, которого, пожалуй, в творческом комедийном плане почти никто не переплюнул.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золотой фонд российского и мирового кино прочно вошли такие его фильмы, как «12 стульев», «Операция Ы…», «Кавказская пленница», «Иван Васильевич меняет профессию», «Бриллиантовая рука», «Не может быть», «Деловые люди» и многие иные.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avatars.dzeninfra.ru/get-zen_doc/9662506/pub_6497cdd3990c5b3d27ea5f2e_649e92c8ee233f568fec78c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71942"/>
            <a:ext cx="3714744" cy="2786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Известные люди Сибири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9744218_bogatyr-club-p-rodina-fon-dlya-prezentatsii-vkontakte-7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00108"/>
            <a:ext cx="8715436" cy="31700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Леонов Алексей Архипович родился в 1934 г. в дер. Листвянке Кемеровской области.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Сейчас на его Родине поставлен памятник этому замечательному человеку, который 1-ым из всего человечества вышел в открытый космос.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своего легендарного выхода в открытый космос он был зачислен уже в самый 1-й отряд космонавтов. А после этого обучался в команде, готовившейся лететь на Луну. И все взрослые годы жизни он непрестанно работал. Летал в космос, рисовал отличные картины (уникальные – написанные в космосе!), консультировал.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Известные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люди Сибири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А. А. Леонов. Фото из открытого бесплатного источника в Интернете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78" y="4246075"/>
            <a:ext cx="4643422" cy="261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9744218_bogatyr-club-p-rodina-fon-dlya-prezentatsii-vkontakte-7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14356"/>
            <a:ext cx="6143636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Савинова Екатерина Федоровна родилась в 1926 г. в с. Ельцовка Сибирского края.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 советская певица и актриса прославилась тем, что брала целых 3 октавы, а это потрясающе даже для маститых певцов. Про нее и фильм сняли. Наверняка вы помните непосредственную, простонародно-наивную, но талантливую Фросю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Бурлакову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советской картине «Приходите завтра».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</p:txBody>
      </p:sp>
      <p:pic>
        <p:nvPicPr>
          <p:cNvPr id="18434" name="Picture 2" descr="Кадр из фильма &quot;Приходите завтра&quot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7" y="4214818"/>
            <a:ext cx="3524243" cy="26431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6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Известные люди Сибири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9744218_bogatyr-club-p-rodina-fon-dlya-prezentatsii-vkontakte-7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14356"/>
            <a:ext cx="5857900" cy="31700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Шукшин Василий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Макарович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появился на свет в 1929 г. в с. Сростки Сибирского края.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Этого замечательного советского писателя, режиссера, сценариста, актера знают все.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Наверняка многие читали его книги «Я пришел дать вам волю», видели поставленные им картины «Живет такой парень», «Печки-лавочки», «Калина красная», любят сыгранные им роли в фильме «Они сражались за Родину» и др.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Известные люди Сибири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s://avatars.dzeninfra.ru/get-zen_doc/4457971/pub_6172a23139f2fb14b48e440e_6172a36a3e96d230e0b51a1e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2587"/>
            <a:ext cx="4500562" cy="328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70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Гонтарь Светлана Александровна</cp:lastModifiedBy>
  <cp:revision>17</cp:revision>
  <dcterms:created xsi:type="dcterms:W3CDTF">2024-02-07T09:23:37Z</dcterms:created>
  <dcterms:modified xsi:type="dcterms:W3CDTF">2024-02-26T09:03:27Z</dcterms:modified>
</cp:coreProperties>
</file>