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92" r:id="rId4"/>
    <p:sldId id="290" r:id="rId5"/>
    <p:sldId id="307" r:id="rId6"/>
    <p:sldId id="308" r:id="rId7"/>
    <p:sldId id="309" r:id="rId8"/>
    <p:sldId id="310" r:id="rId9"/>
    <p:sldId id="311" r:id="rId10"/>
    <p:sldId id="293" r:id="rId11"/>
    <p:sldId id="263" r:id="rId12"/>
    <p:sldId id="273" r:id="rId13"/>
    <p:sldId id="262" r:id="rId14"/>
    <p:sldId id="280" r:id="rId15"/>
    <p:sldId id="274" r:id="rId16"/>
    <p:sldId id="267" r:id="rId17"/>
    <p:sldId id="268" r:id="rId18"/>
    <p:sldId id="28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31B5-D052-4EC0-AA6D-8AACC609FBB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DA47-F662-4C2D-89D9-FB52094F88E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i3rfccd57jx669k9bbtjw012jz1kuqk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2.infourok.ru/uploads/ex/06dc/000857c3-b6fa2042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52" name="AutoShape 4" descr="https://ds02.infourok.ru/uploads/ex/06dc/000857c3-b6fa2042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54" name="Picture 6" descr="https://ds02.infourok.ru/uploads/ex/06dc/000857c3-b6fa2042/img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8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197">
        <p14:doors dir="vert"/>
      </p:transition>
    </mc:Choice>
    <mc:Fallback>
      <p:transition spd="slow" advTm="31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fs00.infourok.ru/images/doc/317/316960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076" name="Picture 4" descr="https://fs00.infourok.ru/images/doc/317/316960/img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ДРЕВНИЕ О ЯЗЫКЕ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Сократ считал, что человек- творец самого себя.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Когда к Сократу привели человека, о котором он должен был высказать свое мнение, мудрец долго смотрел на него, а потом воскликнул: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 заговори же ты, наконец, чтобы я мог тебя узнать!».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323528" y="1484784"/>
            <a:ext cx="2736304" cy="37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Уникальность языков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 rot="21157999">
            <a:off x="799710" y="2114769"/>
            <a:ext cx="3290047" cy="314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5961">
            <a:off x="6550921" y="4471816"/>
            <a:ext cx="1644774" cy="16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2132856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abriola" panose="04040605051002020D02"/>
              </a:rPr>
              <a:t>Родные языки уникальны в том отношении, какой отпечаток они накладывают на каждого человека с момента рождения, наделяя его особым видением окружающего мира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fbf/0009377e-604f8f93/img8.jpg"/>
          <p:cNvPicPr>
            <a:picLocks noChangeAspect="1" noChangeArrowheads="1"/>
          </p:cNvPicPr>
          <p:nvPr/>
        </p:nvPicPr>
        <p:blipFill>
          <a:blip r:embed="rId1" cstate="print"/>
          <a:srcRect l="-389" t="398" r="778" b="77954"/>
          <a:stretch>
            <a:fillRect/>
          </a:stretch>
        </p:blipFill>
        <p:spPr bwMode="auto">
          <a:xfrm>
            <a:off x="0" y="0"/>
            <a:ext cx="9108440" cy="1484631"/>
          </a:xfrm>
          <a:prstGeom prst="rect">
            <a:avLst/>
          </a:prstGeom>
          <a:noFill/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r="42125" b="51704"/>
          <a:stretch>
            <a:fillRect/>
          </a:stretch>
        </p:blipFill>
        <p:spPr>
          <a:xfrm>
            <a:off x="17780" y="1501775"/>
            <a:ext cx="9170670" cy="53365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65434/0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ЖИВОЕ НАСЛЕДИЕ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Во все времена языки зарождались, существовали, затем вымирали, иногда даже не оставив следа. Но никогда ранее они не исчезали настолько быстро, как в 20 веке. С возникновением новых технологий национальным меньшинствам стало еще труднее добиться признания своих языков. Ведь язык, не представленный сегодня в интернете для современного мира, «не существует». Международный день родного языка, прежде всего, направлен на защиту исчезающих языков. И задача эта важная и актуальная, потому что и сейчас, по статистике, каждый месяц в мире исчезают примерно два языка. В Международный день родного языка все языки признаются равными, потому что каждый из них уникальным образом отвечает предназначению человека, и каждый представляет живое наследие, к которому мы должны серьезно относиться и оберегать. </a:t>
            </a: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Люби </a:t>
            </a:r>
            <a:r>
              <a:rPr lang="ru-RU" b="1" dirty="0">
                <a:solidFill>
                  <a:srgbClr val="FF0000"/>
                </a:solidFill>
              </a:rPr>
              <a:t>язык, храни на день и на </a:t>
            </a:r>
            <a:r>
              <a:rPr lang="ru-RU" b="1" dirty="0" smtClean="0">
                <a:solidFill>
                  <a:srgbClr val="FF0000"/>
                </a:solidFill>
              </a:rPr>
              <a:t>века!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забывай мелодию родного языка!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Рудакова\Рабочий стол\День родного языка\картинки\imag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4653136"/>
            <a:ext cx="399113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989/0012ce38-5a8d6254/img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144635" cy="6815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7780" y="28575"/>
            <a:ext cx="9103995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6510"/>
            <a:ext cx="9144000" cy="6812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Изображение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44000" cy="6885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165" y="182245"/>
            <a:ext cx="6737985" cy="6485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970"/>
            <a:ext cx="9152255" cy="6844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692696"/>
            <a:ext cx="5436095" cy="616530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мире насчитывается от </a:t>
            </a:r>
            <a:r>
              <a:rPr lang="ru-RU" sz="3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до 5 тысяч разных языков.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так называемые 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языки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русский, английский, французский, немецкий, испанский. 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Есть 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или официальные языки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польский в Польше, монгольский в Монголии, шведский в Швеции 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другие. 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государственным является один язык – русский.</a:t>
            </a:r>
            <a:br>
              <a:rPr lang="ru-RU" dirty="0">
                <a:solidFill>
                  <a:srgbClr val="C00000"/>
                </a:solidFill>
                <a:effectLst/>
              </a:rPr>
            </a:br>
            <a:br>
              <a:rPr lang="ru-RU" dirty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F:\Downloads\25_kadr_yaziki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692696"/>
            <a:ext cx="3308871" cy="329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WPS Presentation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Gabriola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В целом мире насчитывается от 3 до 5 тысяч разных языков. Среди них так называемые мировые языки – русский, английский, французский, немецкий, испанский.     Есть государственные или официальные языки –  польский в Польше, монгольский в Монголии, шведский в Швеции  и многие другие.     В России государственным является один язык – русский.  </vt:lpstr>
      <vt:lpstr>PowerPoint 演示文稿</vt:lpstr>
      <vt:lpstr>PowerPoint 演示文稿</vt:lpstr>
      <vt:lpstr>PowerPoint 演示文稿</vt:lpstr>
      <vt:lpstr>ДРЕВНИЕ О ЯЗЫКЕ</vt:lpstr>
      <vt:lpstr>Уникальность языков</vt:lpstr>
      <vt:lpstr>PowerPoint 演示文稿</vt:lpstr>
      <vt:lpstr>PowerPoint 演示文稿</vt:lpstr>
      <vt:lpstr>ЖИВОЕ НАСЛЕДИЕ</vt:lpstr>
      <vt:lpstr>PowerPoint 演示文稿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Марита Шебзухов�</cp:lastModifiedBy>
  <cp:revision>37</cp:revision>
  <dcterms:created xsi:type="dcterms:W3CDTF">2021-02-14T06:07:00Z</dcterms:created>
  <dcterms:modified xsi:type="dcterms:W3CDTF">2024-02-18T15:20:26Z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C3CFCF86C0324887B18E67BCA84DA117_12</vt:lpwstr>
  </property>
  <property fmtid="{D5CDD505-2E9C-101B-9397-08002B2CF9AE}" pid="3" name="KSOProductBuildVer">
    <vt:lpwstr>1049-12.2.0.13431</vt:lpwstr>
  </property>
</Properties>
</file>