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70" r:id="rId14"/>
    <p:sldId id="271" r:id="rId15"/>
    <p:sldId id="272" r:id="rId16"/>
    <p:sldId id="275" r:id="rId17"/>
    <p:sldId id="273" r:id="rId18"/>
    <p:sldId id="276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6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SUS\Downloads\twin-musicom-canon-and-variation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wall-211168950_151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SUS\Downloads\IMG_1051.MP4" TargetMode="External"/><Relationship Id="rId1" Type="http://schemas.openxmlformats.org/officeDocument/2006/relationships/video" Target="file:///C:\Users\ASUS\Downloads\IMG_1052.MP4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SUS\Downloads\IMG_1105.MP4" TargetMode="External"/><Relationship Id="rId1" Type="http://schemas.openxmlformats.org/officeDocument/2006/relationships/video" Target="file:///C:\Users\ASUS\Downloads\IMG_1096.MP4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SUS\Downloads\IMG_1777.MP4" TargetMode="External"/><Relationship Id="rId1" Type="http://schemas.openxmlformats.org/officeDocument/2006/relationships/video" Target="file:///C:\Users\ASUS\Downloads\IMG_1106.MP4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SUS\Downloads\twin-musicom-canon-and-variation.mp3" TargetMode="Externa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9897" y="2357430"/>
            <a:ext cx="849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latin typeface="Century Schoolbook" pitchFamily="18" charset="0"/>
                <a:cs typeface="David" pitchFamily="34" charset="-79"/>
              </a:rPr>
              <a:t>Новогодний</a:t>
            </a:r>
          </a:p>
          <a:p>
            <a:pPr algn="ctr"/>
            <a:r>
              <a:rPr lang="ru-RU" sz="5400" b="1" i="1" dirty="0" err="1" smtClean="0">
                <a:solidFill>
                  <a:schemeClr val="bg1"/>
                </a:solidFill>
                <a:latin typeface="Century Schoolbook" pitchFamily="18" charset="0"/>
                <a:cs typeface="David" pitchFamily="34" charset="-79"/>
              </a:rPr>
              <a:t>Адвент-Календарь</a:t>
            </a:r>
            <a:r>
              <a:rPr lang="ru-RU" sz="5400" b="1" i="1" dirty="0" smtClean="0">
                <a:solidFill>
                  <a:schemeClr val="bg1"/>
                </a:solidFill>
                <a:latin typeface="Century Schoolbook" pitchFamily="18" charset="0"/>
                <a:cs typeface="David" pitchFamily="34" charset="-79"/>
              </a:rPr>
              <a:t>!</a:t>
            </a:r>
            <a:endParaRPr lang="ru-RU" sz="5400" b="1" i="1" dirty="0">
              <a:solidFill>
                <a:schemeClr val="bg1"/>
              </a:solidFill>
              <a:latin typeface="Century Schoolbook" pitchFamily="18" charset="0"/>
              <a:cs typeface="David" pitchFamily="34" charset="-79"/>
            </a:endParaRPr>
          </a:p>
        </p:txBody>
      </p:sp>
      <p:pic>
        <p:nvPicPr>
          <p:cNvPr id="14338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26815" cy="1679811"/>
          </a:xfrm>
          <a:prstGeom prst="rect">
            <a:avLst/>
          </a:prstGeom>
          <a:noFill/>
        </p:spPr>
      </p:pic>
      <p:pic>
        <p:nvPicPr>
          <p:cNvPr id="5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2656"/>
            <a:ext cx="1626815" cy="1679811"/>
          </a:xfrm>
          <a:prstGeom prst="rect">
            <a:avLst/>
          </a:prstGeom>
          <a:noFill/>
        </p:spPr>
      </p:pic>
      <p:pic>
        <p:nvPicPr>
          <p:cNvPr id="7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0"/>
            <a:ext cx="1626815" cy="1679811"/>
          </a:xfrm>
          <a:prstGeom prst="rect">
            <a:avLst/>
          </a:prstGeom>
          <a:noFill/>
        </p:spPr>
      </p:pic>
      <p:pic>
        <p:nvPicPr>
          <p:cNvPr id="8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88640"/>
            <a:ext cx="1626815" cy="1679811"/>
          </a:xfrm>
          <a:prstGeom prst="rect">
            <a:avLst/>
          </a:prstGeom>
          <a:noFill/>
        </p:spPr>
      </p:pic>
      <p:pic>
        <p:nvPicPr>
          <p:cNvPr id="9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1626815" cy="16798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2910" y="214311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Schoolbook" pitchFamily="18" charset="0"/>
              </a:rPr>
              <a:t>Познавательно – творческий проект</a:t>
            </a:r>
            <a:endParaRPr lang="ru-RU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42862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Schoolbook" pitchFamily="18" charset="0"/>
              </a:rPr>
              <a:t>в старшей группе «Сказка»</a:t>
            </a:r>
            <a:endParaRPr lang="ru-RU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066" y="4929198"/>
            <a:ext cx="3635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Schoolbook" pitchFamily="18" charset="0"/>
              </a:rPr>
              <a:t>Выполнили воспитатели: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Schoolbook" pitchFamily="18" charset="0"/>
              </a:rPr>
              <a:t>Трофимова М.В.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Schoolbook" pitchFamily="18" charset="0"/>
              </a:rPr>
              <a:t>Оленская Е.Д.</a:t>
            </a:r>
            <a:endParaRPr lang="ru-RU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13" name="twin-musicom-canon-and-variati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000" numSld="21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016" y="214290"/>
            <a:ext cx="88569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декабря –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Беседа на тему «Здравствуй, Зимушка-зима!»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Получение письма от Дедушки Мороза и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адвент-календарём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zu-UzJ3vc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7" y="2078126"/>
            <a:ext cx="3643338" cy="47798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3000372"/>
            <a:ext cx="3836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b="1" i="1" dirty="0" smtClean="0">
                <a:solidFill>
                  <a:schemeClr val="bg1"/>
                </a:solidFill>
                <a:hlinkClick r:id="rId4"/>
              </a:rPr>
              <a:t>vk.com/wall-211168950_1518</a:t>
            </a:r>
            <a:endParaRPr lang="ru-RU" b="1" i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chemeClr val="bg1"/>
                </a:solidFill>
              </a:rPr>
              <a:t>-видео открытия 1 конверта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357166"/>
            <a:ext cx="7500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2-3 декабря (выходные)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Задание совместно с родителями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SUS\Desktop\WhatsApp Image 2024-01-10 at 14.52.0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571612"/>
            <a:ext cx="3416300" cy="1474796"/>
          </a:xfrm>
          <a:prstGeom prst="rect">
            <a:avLst/>
          </a:prstGeom>
          <a:noFill/>
        </p:spPr>
      </p:pic>
      <p:pic>
        <p:nvPicPr>
          <p:cNvPr id="9" name="Рисунок 8" descr="FdtrIh9iFf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16" y="3286124"/>
            <a:ext cx="2857544" cy="2857544"/>
          </a:xfrm>
          <a:prstGeom prst="rect">
            <a:avLst/>
          </a:prstGeom>
        </p:spPr>
      </p:pic>
      <p:pic>
        <p:nvPicPr>
          <p:cNvPr id="10" name="Рисунок 9" descr="iEp4DJ9sn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286124"/>
            <a:ext cx="2857488" cy="2857488"/>
          </a:xfrm>
          <a:prstGeom prst="rect">
            <a:avLst/>
          </a:prstGeom>
        </p:spPr>
      </p:pic>
      <p:pic>
        <p:nvPicPr>
          <p:cNvPr id="11" name="Рисунок 10" descr="MZlnYKsklh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286156"/>
            <a:ext cx="2857488" cy="285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016" y="214290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4-8 декабря с воспитателями: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читали сказки, отгадывали загадки про Новый год и зиму;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раскрашивали и вырезали новогодние картинки;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UaOeKFDdh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1571612"/>
            <a:ext cx="5000660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571480"/>
            <a:ext cx="552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Писали письмо Деду Морозу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SUS\Desktop\f1023ee50ff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4276725" cy="2847975"/>
          </a:xfrm>
          <a:prstGeom prst="rect">
            <a:avLst/>
          </a:prstGeom>
          <a:noFill/>
        </p:spPr>
      </p:pic>
      <p:pic>
        <p:nvPicPr>
          <p:cNvPr id="5" name="Рисунок 4" descr="43Ibs87_LJ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285860"/>
            <a:ext cx="5286388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88" y="500042"/>
            <a:ext cx="3275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Рисовали ЗИМУ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82HYoaI59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4000504"/>
            <a:ext cx="2664554" cy="2664554"/>
          </a:xfrm>
          <a:prstGeom prst="rect">
            <a:avLst/>
          </a:prstGeom>
        </p:spPr>
      </p:pic>
      <p:pic>
        <p:nvPicPr>
          <p:cNvPr id="6" name="Рисунок 5" descr="qXenVtpvdq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50" y="1571612"/>
            <a:ext cx="2609802" cy="4643470"/>
          </a:xfrm>
          <a:prstGeom prst="rect">
            <a:avLst/>
          </a:prstGeom>
        </p:spPr>
      </p:pic>
      <p:pic>
        <p:nvPicPr>
          <p:cNvPr id="7" name="Рисунок 6" descr="S9m4qHXIXt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1214422"/>
            <a:ext cx="2664554" cy="2664554"/>
          </a:xfrm>
          <a:prstGeom prst="rect">
            <a:avLst/>
          </a:prstGeom>
        </p:spPr>
      </p:pic>
      <p:pic>
        <p:nvPicPr>
          <p:cNvPr id="8" name="Рисунок 7" descr="YB2oLZ6_GR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1142984"/>
            <a:ext cx="2664554" cy="2664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3372" y="100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8794" y="500042"/>
            <a:ext cx="55016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9-10 декабря (выходные)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Задание совместно с родителями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650" y="1571612"/>
            <a:ext cx="8274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Играли всей семьей в настольные игры; 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Запасались вкусняшками, накрывались теплым пледом и смотрели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добрые мультфильмы всей семьей. 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WhatsApp Image 2024-01-10 at 16.20.23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43182"/>
            <a:ext cx="4007628" cy="4007628"/>
          </a:xfrm>
          <a:prstGeom prst="rect">
            <a:avLst/>
          </a:prstGeom>
        </p:spPr>
      </p:pic>
      <p:pic>
        <p:nvPicPr>
          <p:cNvPr id="15" name="Рисунок 14" descr="WhatsApp Image 2024-01-10 at 16.20.2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643182"/>
            <a:ext cx="4007628" cy="400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57166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11-15 декабря с воспитателями: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разучивали Новогоднюю песню к утреннику;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214422"/>
            <a:ext cx="460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помогли снеговику пройти лабиринт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WhatsApp Image 2024-01-10 at 16.27.1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857232"/>
            <a:ext cx="5857916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422" y="571480"/>
            <a:ext cx="471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Смастерили символ Нового года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WhatsApp Image 2024-01-10 at 16.27.17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714488"/>
            <a:ext cx="3943314" cy="3943314"/>
          </a:xfrm>
          <a:prstGeom prst="rect">
            <a:avLst/>
          </a:prstGeom>
        </p:spPr>
      </p:pic>
      <p:pic>
        <p:nvPicPr>
          <p:cNvPr id="7" name="Рисунок 6" descr="WhatsApp Image 2024-01-10 at 16.27.17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14488"/>
            <a:ext cx="3943314" cy="39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5" name="Рисунок 4" descr="WhatsApp Image 2024-01-10 at 16.27.17 (7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785926"/>
            <a:ext cx="4272008" cy="4272008"/>
          </a:xfrm>
          <a:prstGeom prst="rect">
            <a:avLst/>
          </a:prstGeom>
        </p:spPr>
      </p:pic>
      <p:pic>
        <p:nvPicPr>
          <p:cNvPr id="6" name="Рисунок 5" descr="WhatsApp Image 2024-01-10 at 16.27.17 (6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1785926"/>
            <a:ext cx="4272008" cy="4272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00042"/>
            <a:ext cx="533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Лепили и пекли из теста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500042"/>
            <a:ext cx="550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Изготовили украшения для приемной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hatsApp Image 2024-01-10 at 16.34.43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571612"/>
            <a:ext cx="4064818" cy="4064818"/>
          </a:xfrm>
          <a:prstGeom prst="rect">
            <a:avLst/>
          </a:prstGeom>
        </p:spPr>
      </p:pic>
      <p:pic>
        <p:nvPicPr>
          <p:cNvPr id="6" name="Рисунок 5" descr="WhatsApp Image 2024-01-10 at 16.34.4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571612"/>
            <a:ext cx="4064818" cy="406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2143116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 проекта: Познавательно – творческий проект;</a:t>
            </a:r>
          </a:p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продолжительности: 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краткосрочный с01.12 по 31.12.2020г</a:t>
            </a:r>
          </a:p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Участники: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старшего дошкольного возраста,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воспитатели, родители.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500042"/>
            <a:ext cx="55016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 – 17 декабря (выходные)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Задание совместно с родителями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SUS\Downloads\WhatsApp Image 2024-01-11 at 09.29.0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8500553" cy="4781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2051" name="Picture 3" descr="C:\Users\ASUS\Downloads\WhatsApp Image 2024-01-11 at 09.32.57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857232"/>
            <a:ext cx="3727845" cy="4970459"/>
          </a:xfrm>
          <a:prstGeom prst="rect">
            <a:avLst/>
          </a:prstGeom>
          <a:noFill/>
        </p:spPr>
      </p:pic>
      <p:pic>
        <p:nvPicPr>
          <p:cNvPr id="2052" name="Picture 4" descr="C:\Users\ASUS\Downloads\WhatsApp Image 2024-01-11 at 09.32.5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809606"/>
            <a:ext cx="3786214" cy="5048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5" name="IMG_105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224" y="500042"/>
            <a:ext cx="3309950" cy="5929354"/>
          </a:xfrm>
          <a:prstGeom prst="rect">
            <a:avLst/>
          </a:prstGeom>
        </p:spPr>
      </p:pic>
      <p:pic>
        <p:nvPicPr>
          <p:cNvPr id="6" name="IMG_1051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072066" y="500042"/>
            <a:ext cx="3214710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4" name="IMG_109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00100" y="571480"/>
            <a:ext cx="3190876" cy="5715040"/>
          </a:xfrm>
          <a:prstGeom prst="rect">
            <a:avLst/>
          </a:prstGeom>
        </p:spPr>
      </p:pic>
      <p:pic>
        <p:nvPicPr>
          <p:cNvPr id="5" name="IMG_1105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786314" y="571480"/>
            <a:ext cx="3214710" cy="571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4" name="IMG_110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224" y="857232"/>
            <a:ext cx="3071834" cy="5286396"/>
          </a:xfrm>
          <a:prstGeom prst="rect">
            <a:avLst/>
          </a:prstGeom>
        </p:spPr>
      </p:pic>
      <p:pic>
        <p:nvPicPr>
          <p:cNvPr id="5" name="IMG_1777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643438" y="857232"/>
            <a:ext cx="3071834" cy="5286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57166"/>
            <a:ext cx="77867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18-22 декабря с воспитателями: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Сделали вместе аппликацию «Снеговик из бумажных салфеток»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играли в подвижную игру «два Мороза»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смотрели мультфильм 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Простоквашино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Зима»</a:t>
            </a:r>
          </a:p>
        </p:txBody>
      </p:sp>
      <p:pic>
        <p:nvPicPr>
          <p:cNvPr id="4098" name="Picture 2" descr="C:\Users\ASUS\Downloads\WhatsApp Image 2024-01-11 at 09.48.3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71744"/>
            <a:ext cx="3929089" cy="3929090"/>
          </a:xfrm>
          <a:prstGeom prst="rect">
            <a:avLst/>
          </a:prstGeom>
          <a:noFill/>
        </p:spPr>
      </p:pic>
      <p:pic>
        <p:nvPicPr>
          <p:cNvPr id="4099" name="Picture 3" descr="C:\Users\ASUS\Downloads\WhatsApp Image 2024-01-11 at 09.48.3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571744"/>
            <a:ext cx="3929090" cy="3929091"/>
          </a:xfrm>
          <a:prstGeom prst="rect">
            <a:avLst/>
          </a:prstGeom>
          <a:noFill/>
        </p:spPr>
      </p:pic>
      <p:pic>
        <p:nvPicPr>
          <p:cNvPr id="7" name="Picture 2" descr="C:\Users\Admin\Desktop\печать\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1778" y="1071546"/>
            <a:ext cx="1872222" cy="1459374"/>
          </a:xfrm>
          <a:prstGeom prst="rect">
            <a:avLst/>
          </a:prstGeom>
          <a:noFill/>
        </p:spPr>
      </p:pic>
      <p:pic>
        <p:nvPicPr>
          <p:cNvPr id="8" name="twin-musicom-canon-and-variati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285728"/>
            <a:ext cx="7190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кусочков бумаги сделали мозаику Деда Мороза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WhatsApp Image 2024-01-11 at 09.55.4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714356"/>
            <a:ext cx="3143272" cy="3143272"/>
          </a:xfrm>
          <a:prstGeom prst="rect">
            <a:avLst/>
          </a:prstGeom>
        </p:spPr>
      </p:pic>
      <p:pic>
        <p:nvPicPr>
          <p:cNvPr id="9" name="Рисунок 8" descr="WhatsApp Image 2024-01-11 at 09.55.4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571876"/>
            <a:ext cx="3286124" cy="3286124"/>
          </a:xfrm>
          <a:prstGeom prst="rect">
            <a:avLst/>
          </a:prstGeom>
        </p:spPr>
      </p:pic>
      <p:pic>
        <p:nvPicPr>
          <p:cNvPr id="8" name="Рисунок 7" descr="WhatsApp Image 2024-01-11 at 09.55.44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1071546"/>
            <a:ext cx="5214950" cy="52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714356"/>
            <a:ext cx="790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Мастер-класс с родителями и детьми «Елочка»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hatsApp Image 2024-01-11 at 10.16.1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643050"/>
            <a:ext cx="3864752" cy="3864752"/>
          </a:xfrm>
          <a:prstGeom prst="rect">
            <a:avLst/>
          </a:prstGeom>
        </p:spPr>
      </p:pic>
      <p:pic>
        <p:nvPicPr>
          <p:cNvPr id="6" name="Рисунок 5" descr="WhatsApp Image 2024-01-11 at 10.15.1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643050"/>
            <a:ext cx="3864752" cy="386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500042"/>
            <a:ext cx="55016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23-24 декабря (выходные)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Задание совместно с родителями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WhatsApp Image 2024-01-11 at 10.20.5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857364"/>
            <a:ext cx="6929454" cy="389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6" name="Рисунок 5" descr="WhatsApp Image 2024-01-11 at 10.26.29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3693380" cy="3693380"/>
          </a:xfrm>
          <a:prstGeom prst="rect">
            <a:avLst/>
          </a:prstGeom>
        </p:spPr>
      </p:pic>
      <p:pic>
        <p:nvPicPr>
          <p:cNvPr id="5" name="Рисунок 4" descr="WhatsApp Image 2024-01-11 at 10.26.29 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164620"/>
            <a:ext cx="3693380" cy="3693380"/>
          </a:xfrm>
          <a:prstGeom prst="rect">
            <a:avLst/>
          </a:prstGeom>
        </p:spPr>
      </p:pic>
      <p:pic>
        <p:nvPicPr>
          <p:cNvPr id="7" name="Рисунок 6" descr="WhatsApp Image 2024-01-11 at 10.26.30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0"/>
            <a:ext cx="3693380" cy="3693380"/>
          </a:xfrm>
          <a:prstGeom prst="rect">
            <a:avLst/>
          </a:prstGeom>
        </p:spPr>
      </p:pic>
      <p:pic>
        <p:nvPicPr>
          <p:cNvPr id="4" name="Рисунок 3" descr="WhatsApp Image 2024-01-11 at 10.26.27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164620"/>
            <a:ext cx="3693380" cy="369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285728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детям тяжело осознавать длительность временных промежутков, что значит «Новый год наступит через месяц» — долго это или нет.</a:t>
            </a:r>
            <a:endParaRPr lang="ru-RU" sz="2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750" y="1714488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Новый год - пожалуй, самый волшебный праздник. Ведь как не один другой праздник он пропитан ожиданием чуда, детскими восторгами, затаенными заветными желаниями, он забирается под варежки пушистыми снежинками, хохоча спускается с ледяных горок и пахнет мандаринами и настоящей елкой. Так как многие родители в силу своей занятости не могут до конца развить чувство радости и времяпрепровождении совместно с детьми, поэтому совместные задания позволили окунуться в мир детства и сказочно-волшебное новогоднее настроение.. Проект ориентирован на детей дошкольного возраста и позволяет создать радостную эмоциональную атмосферу в преддверии новогоднего праздника.</a:t>
            </a:r>
            <a:endParaRPr lang="ru-RU" sz="24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9" name="Рисунок 8" descr="WhatsApp Image 2024-01-11 at 10.26.3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357142"/>
            <a:ext cx="6500858" cy="6500858"/>
          </a:xfrm>
          <a:prstGeom prst="rect">
            <a:avLst/>
          </a:prstGeom>
        </p:spPr>
      </p:pic>
      <p:pic>
        <p:nvPicPr>
          <p:cNvPr id="8" name="Рисунок 7" descr="WhatsApp Image 2024-01-11 at 10.26.3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52" y="207142"/>
            <a:ext cx="6500858" cy="6500858"/>
          </a:xfrm>
          <a:prstGeom prst="rect">
            <a:avLst/>
          </a:prstGeom>
        </p:spPr>
      </p:pic>
      <p:pic>
        <p:nvPicPr>
          <p:cNvPr id="7" name="Рисунок 6" descr="WhatsApp Image 2024-01-11 at 10.26.2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52" y="57142"/>
            <a:ext cx="6500858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428604"/>
            <a:ext cx="58255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25-26 с воспитателями: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Прочитали сказку Туве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Янссон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«Ёлка»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Дорисовывали Ёлочку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hatsApp Image 2024-01-11 at 10.41.30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928802"/>
            <a:ext cx="4207694" cy="4207694"/>
          </a:xfrm>
          <a:prstGeom prst="rect">
            <a:avLst/>
          </a:prstGeom>
        </p:spPr>
      </p:pic>
      <p:pic>
        <p:nvPicPr>
          <p:cNvPr id="6" name="Рисунок 5" descr="WhatsApp Image 2024-01-11 at 10.41.3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928802"/>
            <a:ext cx="4207694" cy="420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500042"/>
            <a:ext cx="726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Раскрашивали зимние картинки и придумывали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ним рассказ;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делали открытки к Новому году.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WhatsApp Image 2024-01-11 at 11.11.2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714488"/>
            <a:ext cx="3014620" cy="3014620"/>
          </a:xfrm>
          <a:prstGeom prst="rect">
            <a:avLst/>
          </a:prstGeom>
        </p:spPr>
      </p:pic>
      <p:pic>
        <p:nvPicPr>
          <p:cNvPr id="7" name="Рисунок 6" descr="WhatsApp Image 2024-01-11 at 10.39.3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928802"/>
            <a:ext cx="3386114" cy="4514818"/>
          </a:xfrm>
          <a:prstGeom prst="rect">
            <a:avLst/>
          </a:prstGeom>
        </p:spPr>
      </p:pic>
      <p:pic>
        <p:nvPicPr>
          <p:cNvPr id="5" name="Рисунок 4" descr="WhatsApp Image 2024-01-11 at 11.11.3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3786190"/>
            <a:ext cx="278608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04" y="428604"/>
            <a:ext cx="6194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Новогодний утренник: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«Новогоднее сказочное путешествие!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PGBjhTCj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428736"/>
            <a:ext cx="6929486" cy="5197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285728"/>
            <a:ext cx="753180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этап Итоговый 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выставки совместных работ детей и родителей.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Итоговое мероприятие.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Новогодний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«Новогоднее сказочное путешествие»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hatsApp Image 2024-01-11 at 11.22.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2158990"/>
            <a:ext cx="2643193" cy="4699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26626" name="Picture 2" descr="http://www.playcast.ru/uploads/2018/01/01/242829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5972175" cy="2505076"/>
          </a:xfrm>
          <a:prstGeom prst="rect">
            <a:avLst/>
          </a:prstGeom>
          <a:noFill/>
        </p:spPr>
      </p:pic>
      <p:pic>
        <p:nvPicPr>
          <p:cNvPr id="26627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869160"/>
            <a:ext cx="1296144" cy="1726115"/>
          </a:xfrm>
          <a:prstGeom prst="rect">
            <a:avLst/>
          </a:prstGeom>
          <a:noFill/>
        </p:spPr>
      </p:pic>
      <p:pic>
        <p:nvPicPr>
          <p:cNvPr id="9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869160"/>
            <a:ext cx="1385283" cy="1844824"/>
          </a:xfrm>
          <a:prstGeom prst="rect">
            <a:avLst/>
          </a:prstGeom>
          <a:noFill/>
        </p:spPr>
      </p:pic>
      <p:pic>
        <p:nvPicPr>
          <p:cNvPr id="10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4823844"/>
            <a:ext cx="1440160" cy="1917905"/>
          </a:xfrm>
          <a:prstGeom prst="rect">
            <a:avLst/>
          </a:prstGeom>
          <a:noFill/>
        </p:spPr>
      </p:pic>
      <p:pic>
        <p:nvPicPr>
          <p:cNvPr id="11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25144"/>
            <a:ext cx="1440160" cy="1917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1052736"/>
            <a:ext cx="6480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algn="ctr"/>
            <a:endParaRPr lang="ru-RU" sz="2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Вызвать интерес к предстоящему празднику; создать атмосферу праздника, вовлечь каждого участника в активный творческий процесс. 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\Desktop\печать\243689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455" y="2186286"/>
            <a:ext cx="3717545" cy="4671714"/>
          </a:xfrm>
          <a:prstGeom prst="rect">
            <a:avLst/>
          </a:prstGeom>
          <a:noFill/>
        </p:spPr>
      </p:pic>
      <p:pic>
        <p:nvPicPr>
          <p:cNvPr id="6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0114" y="785794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Вызвать у детей интерес, желание принимать активное участие в подготовке к Новому году.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Развивать у детей мелкую моторику, творческие способности, изобразительные навыки. 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Формировать целеустремленность, чувство коллективизма, ответственность, дисциплинированность.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Увлечь родителей темой проекта, вызвать желание участвовать в нем вместе с детьми.</a:t>
            </a:r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 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Admin\Desktop\печать\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653136"/>
            <a:ext cx="2586602" cy="2016224"/>
          </a:xfrm>
          <a:prstGeom prst="rect">
            <a:avLst/>
          </a:prstGeom>
          <a:noFill/>
        </p:spPr>
      </p:pic>
      <p:pic>
        <p:nvPicPr>
          <p:cNvPr id="5" name="Picture 2" descr="C:\Users\Admin\Desktop\печать\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653136"/>
            <a:ext cx="2586602" cy="2016224"/>
          </a:xfrm>
          <a:prstGeom prst="rect">
            <a:avLst/>
          </a:prstGeom>
          <a:noFill/>
        </p:spPr>
      </p:pic>
      <p:pic>
        <p:nvPicPr>
          <p:cNvPr id="6" name="Picture 2" descr="C:\Users\Admin\Desktop\печать\ori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653136"/>
            <a:ext cx="2586602" cy="2016224"/>
          </a:xfrm>
          <a:prstGeom prst="rect">
            <a:avLst/>
          </a:prstGeom>
          <a:noFill/>
        </p:spPr>
      </p:pic>
      <p:pic>
        <p:nvPicPr>
          <p:cNvPr id="16387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785794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Таким образом,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адвент-календарь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поможет воспитателям решить несколько задач. С его помощью они создадут праздничную атмосферу в группе, распределят нагрузку по подготовке к Новому году в течение месяца, закрепят знания детей о порядке следования дней недели, повторят счет. Дети будут с удовольствием приходить в детский сад, ждать новые задания.  С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адвент-календарем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ожидание праздника станет для детей и их родителей увлекательным занятием.</a:t>
            </a:r>
          </a:p>
          <a:p>
            <a:endParaRPr lang="ru-RU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761" y="928670"/>
            <a:ext cx="8647239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над проектом проходила в 3 этапа: 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этап - подготовительный: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Выявление первоначальных знаний детей о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Новогоднем празднике.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Постановка целей, определение актуальности и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значимости проекта.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Информация для родителей о предстоящей деятельности.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Подбор материала для продуктивной деятельности.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Изготовление «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Адвент-календаря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err="1" smtClean="0">
                <a:solidFill>
                  <a:schemeClr val="bg1"/>
                </a:solidFill>
                <a:latin typeface="Century Schoolbook" pitchFamily="18" charset="0"/>
              </a:rPr>
              <a:t>Адвент</a:t>
            </a:r>
            <a:r>
              <a:rPr lang="ru-RU" sz="3600" b="1" u="sng" dirty="0" smtClean="0">
                <a:solidFill>
                  <a:schemeClr val="bg1"/>
                </a:solidFill>
                <a:latin typeface="Century Schoolbook" pitchFamily="18" charset="0"/>
              </a:rPr>
              <a:t>–календарь</a:t>
            </a:r>
          </a:p>
          <a:p>
            <a:pPr algn="ctr"/>
            <a:endParaRPr lang="ru-RU" sz="2800" i="1" u="sng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5" name="Рисунок 4" descr="MObZrOyPMt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456510"/>
            <a:ext cx="2714644" cy="4830010"/>
          </a:xfrm>
          <a:prstGeom prst="rect">
            <a:avLst/>
          </a:prstGeom>
        </p:spPr>
      </p:pic>
      <p:pic>
        <p:nvPicPr>
          <p:cNvPr id="6" name="Рисунок 5" descr="BruyGj48yF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142984"/>
            <a:ext cx="4143404" cy="5613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7" name="Picture 2" descr="C:\Users\Admin\Desktop\печать\243689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36413"/>
            <a:ext cx="2643174" cy="33215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4414" y="1285860"/>
            <a:ext cx="61342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этап: Практическая часть. </a:t>
            </a:r>
          </a:p>
          <a:p>
            <a:pPr algn="ctr"/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осуществления проекта.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Формирование различных знаний,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умений и навыков.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597</Words>
  <Application>Microsoft Office PowerPoint</Application>
  <PresentationFormat>Экран (4:3)</PresentationFormat>
  <Paragraphs>241</Paragraphs>
  <Slides>35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 kiselew</dc:creator>
  <cp:lastModifiedBy>ASUS</cp:lastModifiedBy>
  <cp:revision>68</cp:revision>
  <dcterms:created xsi:type="dcterms:W3CDTF">2018-11-28T13:43:37Z</dcterms:created>
  <dcterms:modified xsi:type="dcterms:W3CDTF">2024-01-11T10:54:54Z</dcterms:modified>
</cp:coreProperties>
</file>