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65" r:id="rId12"/>
    <p:sldId id="276" r:id="rId13"/>
    <p:sldId id="264" r:id="rId14"/>
    <p:sldId id="267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5B9240-0130-42B6-AA4D-E2A56B7577B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78592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«Развиваем фонематический слух»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для родителей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198990"/>
            <a:ext cx="864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учитель-логопед Омельченко Н.Е.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70887"/>
            <a:ext cx="4176464" cy="24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 «Какими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звуками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отличаются слова?»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предметы и животных, изображенных на картинках. Какими звуками они отличаются?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6792"/>
            <a:ext cx="30241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81" y="1908114"/>
            <a:ext cx="2871529" cy="215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3079"/>
            <a:ext cx="2830076" cy="212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19" y="4077024"/>
            <a:ext cx="30241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31" y="4005064"/>
            <a:ext cx="30305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3744913"/>
            <a:ext cx="638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«Назови картинки»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выделять заданный звук среди предметов, изображенных на картинках.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и покажите предметы, в названии которых есть звук Ш. Например, картинки: машина, мышь, банка, тапки, шапка и т.д.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1" y="2636912"/>
            <a:ext cx="2512904" cy="13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21" y="4408579"/>
            <a:ext cx="2044757" cy="204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1" y="4521121"/>
            <a:ext cx="2160240" cy="19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22845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31" y="234056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3" y="2340562"/>
            <a:ext cx="2088232" cy="19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3949" y="2768368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9512" y="3776480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9512" y="4797152"/>
            <a:ext cx="1008112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948" y="0"/>
            <a:ext cx="87905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«Светофор»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определять место звука в слове (в начале, в середине или в конце).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Определяем место звука в слове.  Если звук находится в начале, то показываем красный кружок, в середине – жёлтый, в конце - зелёный. Например, звук З в словах: заяц, арбуз, зонтик, роза, глаз, коза.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37" y="2348880"/>
            <a:ext cx="1651184" cy="214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08" y="2768368"/>
            <a:ext cx="17621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88" y="4797152"/>
            <a:ext cx="1756324" cy="175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82203"/>
            <a:ext cx="1871273" cy="187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14801"/>
            <a:ext cx="2630271" cy="21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7" y="2824163"/>
            <a:ext cx="2180847" cy="14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8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33010"/>
            <a:ext cx="638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318" y="228600"/>
            <a:ext cx="8501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«Закрой окошки»</a:t>
            </a: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– развитие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выполнить звуковой анализ слов с помощью фишек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выполним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звуковой анализ слов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кот, кит, лиса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060848"/>
            <a:ext cx="122413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36587" y="2060848"/>
            <a:ext cx="1211277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060848"/>
            <a:ext cx="122203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674274"/>
            <a:ext cx="122413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3744" y="3674274"/>
            <a:ext cx="122413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67427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7880" y="367427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70" y="1412776"/>
            <a:ext cx="1971364" cy="201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1913510" cy="15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86" y="4963688"/>
            <a:ext cx="13501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2232"/>
            <a:ext cx="3206774" cy="24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69269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80337"/>
            <a:ext cx="215741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4943"/>
            <a:ext cx="21891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49" y="4567238"/>
            <a:ext cx="183515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91" y="1810441"/>
            <a:ext cx="3263441" cy="21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033642"/>
            <a:ext cx="67419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 обсуждению: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такое фонематический слух, и каким образом он влияет на развитие речи?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помощью, каких упражнений родители могут самостоятельно развивать фонематическое  восприятие своего ребенка?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88" y="4440971"/>
            <a:ext cx="17256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54954"/>
            <a:ext cx="21891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2128266" cy="19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554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Что такое слух?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человека с помощью ушей воспринимать звуки и ориентироваться по ним  в окружающей среде. Слух бывает неречевой и речевой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Неречевой слух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восприятие природных, бытовых и музыкальных шумов (журчание ручейка, шелест осенней листвы под ногами, пение птиц, стук молотка, удары мяча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Речевой слух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слух на звуки речи, то есть различение звуков речи. Он является  основой для понимания смысла сказанного. Например, заменив всего один звук в слове на другой, мы получим совершенно иное значение: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«на столе стоит мишка, а в лесу живет миска» или «по тропинке бежит малина, а в саду растет Марина». </a:t>
            </a:r>
            <a:r>
              <a:rPr lang="ru-RU" i="1" dirty="0"/>
              <a:t>	  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301208"/>
            <a:ext cx="1435729" cy="14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97" y="5303906"/>
            <a:ext cx="1512168" cy="14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01208"/>
            <a:ext cx="1477291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77" y="5303906"/>
            <a:ext cx="14573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6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Фонематического восприятия содержит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себе два компонента: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онематический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слух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способность воспринимать на слух и точно дифференцировать все звуки речи, особенно близкие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звучанию.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Звуковой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операция мысленного разделения на составные элементы сочетаний звуков,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слогов.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88553"/>
            <a:ext cx="2276174" cy="249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6" y="3722879"/>
            <a:ext cx="2419866" cy="28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0631"/>
            <a:ext cx="19208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Если у ребенка нарушен или недостаточно сформирован фонематический слух, это может помешать овладению процессами  чтения и письма. То есть ребенок при чтении и письме может допускать следующие ошибки: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1.Замены звонких согласных парными  глухими и наоборот («томик» вместо «домик»,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удюг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вместо «утюг»);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Замены мягких согласных соответствующими твердыми и наоборот («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вместо «день»,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клюмба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вместо «клумба»);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3.Замены свистящих звуков (С, З, Ц шипящими Ш, Ж, Щ, Ч) («сапка» вместо «шапка»,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сапля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вместо «цапля»);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Разнообразные замены в группе  сонорных согласных (Р, РЬ, Л, ЛЬ, и Й) («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вместо «грачи»,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гойка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вместо «горка» и т.д.).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51" y="4913606"/>
            <a:ext cx="1839226" cy="193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6659"/>
            <a:ext cx="19202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06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«Будь внимательным!»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развивать  умение слышать заданный звук  среди ряда звуков, слогов, слов.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услышите заданный звук, хлопните в ладоши. Например,  звук «Р»: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л,р,м,р,ч,р,л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ла-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-ка-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нос, рот, корка, шутка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Добавлялки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образовывать слова, добавляя заданный звук в начало или конец слова.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Добавляя заданный звук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начало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конец) слова, назовите получившиеся слова. Например: звук Ш ..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шуба), ..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шапка),..ар (шар), мы..(мышь),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..(душ),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…, гуля…, ланды…,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детёны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728192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49146"/>
            <a:ext cx="215816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2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«Прохлопай слово»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делить слова на слоги.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Прохлопайте слова и назовите количество слогов в слове. Например: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ли-на, шу – ба,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ку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кот, мы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«Назови первый звук в слове»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выделять первый звук в слове.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предметы на картинках и выделите только первый звук в слове. Например, КОТ – 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БАНКА – Б.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«Назови последний звук»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выделять последний звук в слове.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 предметы, изображенные на картинках, выделяя последние звуки в словах. Например: дом –М, дуб –Б.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184077" cy="182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26013"/>
            <a:ext cx="18351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6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«Назови слово на последний звук»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подбирать слова на заданный звук.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 слова на последний звук предыдущего слова. Например: Гриб – банан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 - сыр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«Сколько звуков».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определять количество звуков в словах.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 количество звуков в словах. Например: 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мы, кот,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роза..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Игра «Отгадай слово»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учить составлять слова по первым звукам предметов, изображенных на картинках.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Угадай по первым звукам, изображенных на картинках предметов слово. Например: лебедь, иголка,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арбуз.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88888"/>
            <a:ext cx="1584176" cy="16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33765"/>
            <a:ext cx="170080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57481"/>
            <a:ext cx="1762082" cy="165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88888"/>
            <a:ext cx="2209056" cy="16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3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01" y="332657"/>
            <a:ext cx="852107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 «Путаница»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Прочтите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ребенку шуточные предложения.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них перепутано и какие звуки нужно исправить в словах для того, чтобы получились верные высказывания.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Тащит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мышонок в норку хлебную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горку.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 закончил строчку, в конце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поставил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дочку.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охотником гнались дикие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двери.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Принцесса надела на голову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корову.</a:t>
            </a:r>
            <a:r>
              <a:rPr lang="ru-RU" dirty="0"/>
              <a:t> 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29" y="2373882"/>
            <a:ext cx="2332594" cy="17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44" y="4430996"/>
            <a:ext cx="2597812" cy="19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9122"/>
            <a:ext cx="2592288" cy="197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11" y="4437112"/>
            <a:ext cx="2583658" cy="19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82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591</TotalTime>
  <Words>823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AdmiK</dc:creator>
  <cp:lastModifiedBy>nata</cp:lastModifiedBy>
  <cp:revision>52</cp:revision>
  <cp:lastPrinted>2021-02-26T13:50:21Z</cp:lastPrinted>
  <dcterms:created xsi:type="dcterms:W3CDTF">2014-05-27T14:48:56Z</dcterms:created>
  <dcterms:modified xsi:type="dcterms:W3CDTF">2021-02-26T13:53:39Z</dcterms:modified>
</cp:coreProperties>
</file>