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E53B-D497-4307-9B80-B5F3D4E0A3F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C0AE-9029-4D7B-9A5B-C777E35033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656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E53B-D497-4307-9B80-B5F3D4E0A3F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C0AE-9029-4D7B-9A5B-C777E35033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650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E53B-D497-4307-9B80-B5F3D4E0A3F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C0AE-9029-4D7B-9A5B-C777E350337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0049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E53B-D497-4307-9B80-B5F3D4E0A3F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C0AE-9029-4D7B-9A5B-C777E35033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959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E53B-D497-4307-9B80-B5F3D4E0A3F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C0AE-9029-4D7B-9A5B-C777E350337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233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E53B-D497-4307-9B80-B5F3D4E0A3F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C0AE-9029-4D7B-9A5B-C777E35033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567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E53B-D497-4307-9B80-B5F3D4E0A3F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C0AE-9029-4D7B-9A5B-C777E35033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6610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E53B-D497-4307-9B80-B5F3D4E0A3F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C0AE-9029-4D7B-9A5B-C777E35033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956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E53B-D497-4307-9B80-B5F3D4E0A3F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C0AE-9029-4D7B-9A5B-C777E35033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613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E53B-D497-4307-9B80-B5F3D4E0A3F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C0AE-9029-4D7B-9A5B-C777E35033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392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E53B-D497-4307-9B80-B5F3D4E0A3F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C0AE-9029-4D7B-9A5B-C777E35033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12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E53B-D497-4307-9B80-B5F3D4E0A3F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C0AE-9029-4D7B-9A5B-C777E35033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995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E53B-D497-4307-9B80-B5F3D4E0A3F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C0AE-9029-4D7B-9A5B-C777E35033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69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E53B-D497-4307-9B80-B5F3D4E0A3F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C0AE-9029-4D7B-9A5B-C777E35033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03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E53B-D497-4307-9B80-B5F3D4E0A3F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C0AE-9029-4D7B-9A5B-C777E35033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1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E53B-D497-4307-9B80-B5F3D4E0A3F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C0AE-9029-4D7B-9A5B-C777E35033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63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DE53B-D497-4307-9B80-B5F3D4E0A3F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44BC0AE-9029-4D7B-9A5B-C777E35033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1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&#1089;&#1087;&#1080;&#1089;&#1082;&#1080;%20&#1095;&#1091;&#1074;&#1089;&#1090;&#1074;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315310"/>
            <a:ext cx="7766936" cy="2596056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опыта использования групповой работы</a:t>
            </a:r>
            <a:br>
              <a:rPr lang="ru-RU" sz="4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методический прием «Вертушка»</a:t>
            </a:r>
            <a:endParaRPr lang="ru-RU" sz="4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78240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технологии </a:t>
            </a: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МАОУ СОШ№3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г.Черепаново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Львутина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Н.А.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48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34207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Драйвер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Стратегия:</a:t>
            </a: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«Звезда»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(я могу)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343806"/>
            <a:ext cx="8596668" cy="3697556"/>
          </a:xfrm>
        </p:spPr>
        <p:txBody>
          <a:bodyPr>
            <a:normAutofit/>
          </a:bodyPr>
          <a:lstStyle/>
          <a:p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позитивное восприятие мира</a:t>
            </a:r>
          </a:p>
          <a:p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решительность</a:t>
            </a:r>
          </a:p>
          <a:p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</a:t>
            </a:r>
          </a:p>
          <a:p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ассертивность</a:t>
            </a:r>
            <a:endParaRPr lang="ru-RU" alt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393" y="2934396"/>
            <a:ext cx="3993931" cy="3680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507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68166"/>
            <a:ext cx="8596668" cy="1545020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Драйвер:</a:t>
            </a:r>
            <a:r>
              <a:rPr lang="ru-RU" sz="3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</a:t>
            </a:r>
            <a:br>
              <a:rPr lang="ru-RU" sz="32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Стратегия:</a:t>
            </a:r>
            <a:r>
              <a:rPr lang="ru-RU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«Герой»</a:t>
            </a:r>
            <a:br>
              <a:rPr lang="ru-RU" sz="32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(я хочу, я буду)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13186"/>
            <a:ext cx="8596668" cy="4834759"/>
          </a:xfrm>
        </p:spPr>
        <p:txBody>
          <a:bodyPr>
            <a:normAutofit/>
          </a:bodyPr>
          <a:lstStyle/>
          <a:p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к </a:t>
            </a:r>
            <a:r>
              <a:rPr lang="ru-RU" alt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самоактуализации</a:t>
            </a:r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открытое восприятие нового </a:t>
            </a:r>
          </a:p>
          <a:p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грамотное целеполагание</a:t>
            </a:r>
          </a:p>
          <a:p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объективное переживание неудач</a:t>
            </a: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221" y="4193628"/>
            <a:ext cx="7062951" cy="266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936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Драйвер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Адаптивность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Стратегия:</a:t>
            </a:r>
            <a:r>
              <a:rPr lang="ru-RU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«Руководитель»</a:t>
            </a:r>
            <a:br>
              <a:rPr lang="ru-RU" sz="32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(я умею, я делаю)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эмпатию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(осознанное сопереживание другому человеку) </a:t>
            </a:r>
          </a:p>
          <a:p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стрессоустойчивость</a:t>
            </a:r>
          </a:p>
          <a:p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решений </a:t>
            </a:r>
          </a:p>
          <a:p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коммуникабельность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214" y="2829909"/>
            <a:ext cx="3420539" cy="3486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026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1641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методического  приема «Вертушка»</a:t>
            </a:r>
            <a:endParaRPr lang="ru-RU" sz="32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61241"/>
            <a:ext cx="8596668" cy="5150069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этап: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аждая группа на листе А4 формулирует блок вопросов по заданной теме. Количество вопросов зависит от количества групп. Время работы 5-10 минут</a:t>
            </a:r>
          </a:p>
          <a:p>
            <a:r>
              <a:rPr lang="ru-RU" sz="22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этап: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Опросники передаются участниками занятия по заданной траектории. Каждая группа письменно в листе с вопросами отвечает на один вопрос из блока (по выбору). Время работы на каждый вопрос 2-3 минуты. Работа продолжается в заданном режиме до тех пор пока опросники не возвращаются к составителям.</a:t>
            </a:r>
          </a:p>
          <a:p>
            <a:r>
              <a:rPr lang="ru-RU" sz="22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этап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Составители оценивают правильность ответов на поставленные вопросы в соответствии с предложенной системой оценивания.</a:t>
            </a:r>
          </a:p>
          <a:p>
            <a:r>
              <a:rPr lang="ru-RU" sz="22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этап: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группа комментирует свои оценки и фиксирует их на доске.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701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995448"/>
          </a:xfrm>
        </p:spPr>
        <p:txBody>
          <a:bodyPr>
            <a:normAutofit fontScale="90000"/>
          </a:bodyPr>
          <a:lstStyle/>
          <a:p>
            <a:pPr marL="365125" indent="-255588" algn="r">
              <a:spcBef>
                <a:spcPts val="400"/>
              </a:spcBef>
              <a:defRPr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Эмоциональный интеллект — это не триумф сердца над головой — это единственный путь пересечения обоих»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Дэвид Р.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Карузо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9931" y="2554014"/>
            <a:ext cx="5465379" cy="4004441"/>
          </a:xfrm>
        </p:spPr>
      </p:pic>
    </p:spTree>
    <p:extLst>
      <p:ext uri="{BB962C8B-B14F-4D97-AF65-F5344CB8AC3E}">
        <p14:creationId xmlns:p14="http://schemas.microsoft.com/office/powerpoint/2010/main" val="2785058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Результативность применения приема групповой работы «Вертушка»</a:t>
            </a:r>
            <a:endParaRPr lang="ru-RU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86759"/>
            <a:ext cx="8596668" cy="4254603"/>
          </a:xfrm>
        </p:spPr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этапе формирования групп формируются личностные УУД -  управление настроем; умение выражать эмоции; и регулятивные УУД – организация рабочего места.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этапе актуализации знаний формируются личностные УУД – учебно-познавательный интерес к новому материалу и способам решения поставленных задач; регулятивные – принимать поставленную задачу и ставить новые; коммуникативные – владение диалогической формой речи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0507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87062"/>
            <a:ext cx="8596668" cy="4981904"/>
          </a:xfrm>
        </p:spPr>
        <p:txBody>
          <a:bodyPr/>
          <a:lstStyle/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этапе составления вопросников и работой с вопросниками коллег(одноклассников) формируются познавательные УУД – поиск и выделение необходимой информации; самостоятельное формирование алгоритмов деятельности при решении проблемы; регулятивные – составление плана и последовательности действий: коммуникативные – планирование учебного сотрудничества, управление поведением, владение монологической и диалогической формами речи.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55599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77461"/>
            <a:ext cx="8596668" cy="5063901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этапе оценивания работ коллег (одноклассников) формируются познавательные УУД – анализ изученной информации, сравнение и систематизация полученного результата; личностные УУД –личная ответственность за результат; коммуникативные – умение аргументировать свою точку зрения, слышать аргументы товарищей, принимать решения.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этапе рефлексии формируются личностные УУД – самопознание и самооценка; коммуникативные – умение отвечать на вопросы, рассуждать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43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3543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Вывод: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Применении приема «Вертушка», как формы групповой работы позволяет формировать у участников занятия </a:t>
            </a:r>
            <a:r>
              <a:rPr lang="ru-RU" sz="31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виды универсальных учебных действий:</a:t>
            </a:r>
            <a:br>
              <a:rPr lang="ru-RU" sz="31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058511"/>
            <a:ext cx="8596668" cy="298285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Регулятивные</a:t>
            </a:r>
          </a:p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</a:t>
            </a:r>
          </a:p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</a:t>
            </a:r>
          </a:p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007" y="3283265"/>
            <a:ext cx="3615559" cy="315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089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endParaRPr lang="ru-RU" sz="4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39917"/>
            <a:ext cx="8596668" cy="4601445"/>
          </a:xfrm>
        </p:spPr>
        <p:txBody>
          <a:bodyPr>
            <a:noAutofit/>
          </a:bodyPr>
          <a:lstStyle/>
          <a:p>
            <a:pPr algn="ctr"/>
            <a:r>
              <a:rPr lang="ru-RU" sz="4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поддержки коллегам в понимании и </a:t>
            </a:r>
            <a:r>
              <a:rPr lang="ru-RU" sz="4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осознании</a:t>
            </a:r>
            <a:r>
              <a:rPr lang="ru-RU" sz="4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необходимости использования групповой работы в процессе преподавания и обучения.</a:t>
            </a:r>
          </a:p>
          <a:p>
            <a:pPr algn="ctr"/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42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6745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40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61241"/>
            <a:ext cx="8596668" cy="5276193"/>
          </a:xfrm>
        </p:spPr>
        <p:txBody>
          <a:bodyPr/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продемонстрировать прием организации работы 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группе «Вертушка»;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атмосферу сотрудничества для активного взаимодействия участников мастер-класса между собой;</a:t>
            </a:r>
          </a:p>
          <a:p>
            <a:r>
              <a:rPr lang="ru-RU" sz="3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ознакомить коллег с понятием «Эмоциональный интеллект»;</a:t>
            </a:r>
          </a:p>
          <a:p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рефлексию мастер-класса с целью определения его результативности.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9780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41738"/>
            <a:ext cx="8596668" cy="110358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завтрашнего дня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«Атласу новых профессий», </a:t>
            </a:r>
            <a:r>
              <a:rPr lang="ru-RU" sz="3200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Сколково</a:t>
            </a:r>
            <a:r>
              <a:rPr lang="ru-RU" sz="32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40220"/>
            <a:ext cx="8596668" cy="5617779"/>
          </a:xfrm>
        </p:spPr>
        <p:txBody>
          <a:bodyPr>
            <a:normAutofit/>
          </a:bodyPr>
          <a:lstStyle/>
          <a:p>
            <a:pPr marL="365760" indent="-256032">
              <a:buFont typeface="Wingdings 3"/>
              <a:buChar char=""/>
              <a:defRPr/>
            </a:pP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Эмоциональный интеллект</a:t>
            </a:r>
            <a:endParaRPr lang="en-US" sz="2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256032">
              <a:buFont typeface="Wingdings 3"/>
              <a:buChar char=""/>
              <a:defRPr/>
            </a:pPr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Сотрудничество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Критическое, системное</a:t>
            </a:r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творческое 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мышление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 навыки</a:t>
            </a:r>
          </a:p>
          <a:p>
            <a:pPr marL="109728" indent="0">
              <a:buNone/>
              <a:defRPr/>
            </a:pP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Управление </a:t>
            </a:r>
            <a:r>
              <a:rPr lang="ru-RU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вниманием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ставить задачи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способности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Междисциплинарность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256032">
              <a:buFont typeface="Wingdings 3"/>
              <a:buChar char=""/>
              <a:defRPr/>
            </a:pPr>
            <a:r>
              <a:rPr lang="ru-RU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Навыки в сфере ИКТ и медиа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2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Саморегуляция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256032">
              <a:buFont typeface="Wingdings 3"/>
              <a:buChar char=""/>
              <a:defRPr/>
            </a:pPr>
            <a:r>
              <a:rPr lang="ru-RU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Осознанность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Мышление о будущем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4869" y="2890344"/>
            <a:ext cx="3819133" cy="343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401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343807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Стратегии развития эмоционального интеллекта</a:t>
            </a:r>
            <a:endParaRPr lang="ru-RU" sz="54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72" y="2522483"/>
            <a:ext cx="8145518" cy="3489434"/>
          </a:xfrm>
        </p:spPr>
      </p:pic>
    </p:spTree>
    <p:extLst>
      <p:ext uri="{BB962C8B-B14F-4D97-AF65-F5344CB8AC3E}">
        <p14:creationId xmlns:p14="http://schemas.microsoft.com/office/powerpoint/2010/main" val="25927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476" y="304800"/>
            <a:ext cx="8923283" cy="6190593"/>
          </a:xfrm>
        </p:spPr>
      </p:pic>
    </p:spTree>
    <p:extLst>
      <p:ext uri="{BB962C8B-B14F-4D97-AF65-F5344CB8AC3E}">
        <p14:creationId xmlns:p14="http://schemas.microsoft.com/office/powerpoint/2010/main" val="1829888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30924"/>
            <a:ext cx="8596668" cy="756745"/>
          </a:xfrm>
        </p:spPr>
        <p:txBody>
          <a:bodyPr>
            <a:noAutofit/>
          </a:bodyPr>
          <a:lstStyle/>
          <a:p>
            <a:pPr algn="ctr"/>
            <a:r>
              <a:rPr lang="ru-RU" sz="4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Виктория </a:t>
            </a:r>
            <a:r>
              <a:rPr lang="ru-RU" sz="4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Шиманская</a:t>
            </a:r>
            <a:r>
              <a:rPr lang="ru-RU" sz="4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87669"/>
            <a:ext cx="8824018" cy="5118538"/>
          </a:xfrm>
        </p:spPr>
        <p:txBody>
          <a:bodyPr>
            <a:normAutofit/>
          </a:bodyPr>
          <a:lstStyle/>
          <a:p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выпускница </a:t>
            </a:r>
            <a:r>
              <a:rPr lang="ru-RU" alt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Стартап</a:t>
            </a: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Академии СКОЛКОВО, </a:t>
            </a:r>
          </a:p>
          <a:p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психолог, ведущий специалист направления исследований эмоционального интеллекта (EQ) в России, </a:t>
            </a:r>
          </a:p>
          <a:p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методики развития EQ детей «</a:t>
            </a:r>
            <a:r>
              <a:rPr lang="ru-RU" alt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Монсики</a:t>
            </a: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</a:p>
          <a:p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 Лаборатории </a:t>
            </a:r>
            <a:r>
              <a:rPr lang="ru-RU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EQ-</a:t>
            </a:r>
            <a:r>
              <a:rPr lang="ru-RU" alt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</a:t>
            </a:r>
            <a:r>
              <a:rPr lang="ru-RU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alt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651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Стратегии эмоционального интеллекта.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3" panose="05040102010807070707" pitchFamily="18" charset="2"/>
              <a:buNone/>
            </a:pPr>
            <a:r>
              <a:rPr lang="ru-RU" altLang="ru-RU" sz="3200" b="1" i="1" u="sng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лежит 4 стратегии: 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ru-RU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«философ», </a:t>
            </a:r>
            <a:endParaRPr lang="en-US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«звезда», </a:t>
            </a:r>
            <a:endParaRPr lang="en-US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«герой»,</a:t>
            </a:r>
            <a:endParaRPr lang="en-US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«руководитель».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821" y="3026979"/>
            <a:ext cx="4004441" cy="309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56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34207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Драйвер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Осознанность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Стратегия: «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(я чувствую)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501462"/>
            <a:ext cx="8596668" cy="3899338"/>
          </a:xfrm>
        </p:spPr>
        <p:txBody>
          <a:bodyPr/>
          <a:lstStyle/>
          <a:p>
            <a:r>
              <a:rPr lang="ru-RU" altLang="ru-RU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своих мыслей</a:t>
            </a:r>
          </a:p>
          <a:p>
            <a:r>
              <a:rPr lang="ru-RU" altLang="ru-RU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эмоций </a:t>
            </a:r>
            <a:endParaRPr lang="ru-RU" altLang="ru-RU" sz="36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своего тела </a:t>
            </a:r>
          </a:p>
          <a:p>
            <a:r>
              <a:rPr lang="ru-RU" altLang="ru-RU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856" y="2722180"/>
            <a:ext cx="4582510" cy="3436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49234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197</TotalTime>
  <Words>527</Words>
  <Application>Microsoft Office PowerPoint</Application>
  <PresentationFormat>Широкоэкранный</PresentationFormat>
  <Paragraphs>76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Times New Roman</vt:lpstr>
      <vt:lpstr>Trebuchet MS</vt:lpstr>
      <vt:lpstr>Wingdings 3</vt:lpstr>
      <vt:lpstr>Аспект</vt:lpstr>
      <vt:lpstr>Презентация опыта использования групповой работы методический прием «Вертушка»</vt:lpstr>
      <vt:lpstr>Цель:</vt:lpstr>
      <vt:lpstr>Задачи:</vt:lpstr>
      <vt:lpstr>Компетенции завтрашнего дня (по «Атласу новых профессий», Сколково)</vt:lpstr>
      <vt:lpstr>Стратегии развития эмоционального интеллекта</vt:lpstr>
      <vt:lpstr>Презентация PowerPoint</vt:lpstr>
      <vt:lpstr>Виктория Шиманская </vt:lpstr>
      <vt:lpstr>Стратегии эмоционального интеллекта. </vt:lpstr>
      <vt:lpstr>Драйвер: Осознанность Стратегия: «Философ»  (я чувствую)</vt:lpstr>
      <vt:lpstr>Драйвер: Самооценка Стратегия: «Звезда» (я могу)</vt:lpstr>
      <vt:lpstr>Драйвер: Мотивация Стратегия: «Герой» (я хочу, я буду)</vt:lpstr>
      <vt:lpstr>Драйвер: Адаптивность Стратегия: «Руководитель» (я умею, я делаю)</vt:lpstr>
      <vt:lpstr>Правила методического  приема «Вертушка»</vt:lpstr>
      <vt:lpstr>«Эмоциональный интеллект — это не триумф сердца над головой — это единственный путь пересечения обоих» Дэвид Р. Карузо </vt:lpstr>
      <vt:lpstr>Результативность применения приема групповой работы «Вертушка»</vt:lpstr>
      <vt:lpstr>Презентация PowerPoint</vt:lpstr>
      <vt:lpstr>Презентация PowerPoint</vt:lpstr>
      <vt:lpstr>Вывод: Применении приема «Вертушка», как формы групповой работы позволяет формировать у участников занятия все виды универсальных учебных действий: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опыта использования групповой работы методический прием «Вертушка»</dc:title>
  <dc:creator>Пользователь Windows</dc:creator>
  <cp:lastModifiedBy>Егор</cp:lastModifiedBy>
  <cp:revision>19</cp:revision>
  <dcterms:created xsi:type="dcterms:W3CDTF">2018-02-11T13:37:32Z</dcterms:created>
  <dcterms:modified xsi:type="dcterms:W3CDTF">2024-02-26T15:50:10Z</dcterms:modified>
</cp:coreProperties>
</file>