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71" r:id="rId9"/>
    <p:sldId id="272" r:id="rId10"/>
    <p:sldId id="273" r:id="rId11"/>
    <p:sldId id="275" r:id="rId12"/>
    <p:sldId id="264" r:id="rId13"/>
    <p:sldId id="265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AA380-2F1D-4A4B-8158-15C4E4BA3599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AC208-E337-4354-9FEB-00239A46B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eb1/000419d8-c42f1f21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23563"/>
            <a:ext cx="835292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Муниципальное бюджетное общеобразовательное учреждение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«Средняя общеобразовательная школа №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8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города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Мирного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Республика Саха Якутия.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3992" y="19168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«Мой прадедушка-</a:t>
            </a:r>
            <a:endParaRPr lang="ru-RU" sz="32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участник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Великой Отечественной войны»</a:t>
            </a:r>
            <a:endParaRPr lang="ru-RU" sz="32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4357694"/>
            <a:ext cx="4752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Работу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выполнила: </a:t>
            </a:r>
            <a:endParaRPr lang="ru-RU" sz="16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Новоточинова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София Андреевна-</a:t>
            </a:r>
            <a:endParaRPr lang="ru-RU" sz="16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ученица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3Б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класса, МБОУ «СОШ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№8 г. Мирный</a:t>
            </a:r>
            <a:endParaRPr lang="ru-RU" sz="16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Республика Саха Якутия</a:t>
            </a:r>
          </a:p>
          <a:p>
            <a:pPr algn="r">
              <a:spcAft>
                <a:spcPts val="0"/>
              </a:spcAft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Руководитель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Батуева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Туяна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Аркадьевна  </a:t>
            </a:r>
            <a:endParaRPr lang="ru-RU" sz="16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учитель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начальных классов.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2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ws13\Desktop\Туяна\мед. 3б\Н. София\a7f141a0-8478-4a57-99f4-5e493cac96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42910" y="1285860"/>
            <a:ext cx="3518376" cy="2357454"/>
          </a:xfrm>
          <a:prstGeom prst="rect">
            <a:avLst/>
          </a:prstGeom>
          <a:noFill/>
        </p:spPr>
      </p:pic>
      <p:pic>
        <p:nvPicPr>
          <p:cNvPr id="9" name="Picture 2" descr="C:\Users\userws13\Desktop\Туяна\мед. 3б\Н. София\7fbaa0ee-41fa-4d15-9ed8-11e371b394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500562" y="1357298"/>
            <a:ext cx="3500462" cy="236583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00298" y="5000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 семейного архива.</a:t>
            </a:r>
            <a:endParaRPr lang="ru-RU" sz="2800" dirty="0"/>
          </a:p>
        </p:txBody>
      </p:sp>
      <p:pic>
        <p:nvPicPr>
          <p:cNvPr id="11" name="Picture 2" descr="C:\Users\userws13\Desktop\Туяна\мед. 3б\Н. София\1646e194-4837-42f4-8e7e-a0f99caf7e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643438" y="3857628"/>
            <a:ext cx="3494269" cy="2698059"/>
          </a:xfrm>
          <a:prstGeom prst="rect">
            <a:avLst/>
          </a:prstGeom>
          <a:noFill/>
        </p:spPr>
      </p:pic>
      <p:pic>
        <p:nvPicPr>
          <p:cNvPr id="12" name="Picture 2" descr="C:\Users\userws13\Desktop\Туяна\мед. 3б\Н. София\6a61cc53-7f06-4c4d-a50e-80b582c4d4f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1428727" y="3857627"/>
            <a:ext cx="2071702" cy="2778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95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00298" y="5000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 семейного архива.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290"/>
            <a:ext cx="66167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blob:https://web.whatsapp.com/182a166b-6312-4eb2-99f6-6c9a4bf405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182a166b-6312-4eb2-99f6-6c9a4bf405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blob:https://web.whatsapp.com/182a166b-6312-4eb2-99f6-6c9a4bf405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571876"/>
            <a:ext cx="96441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214678" y="3786190"/>
            <a:ext cx="7858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err="1" smtClean="0"/>
              <a:t>АлександраАлександровна</a:t>
            </a:r>
            <a:r>
              <a:rPr lang="ru-RU" sz="900" dirty="0" smtClean="0"/>
              <a:t> 1992г.р.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5357818" y="3714752"/>
            <a:ext cx="7858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Андрей Сергеевич 1981г.р.</a:t>
            </a:r>
            <a:endParaRPr lang="ru-RU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7422" y="3143248"/>
            <a:ext cx="857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Елена Николаевна 1971г.р.</a:t>
            </a:r>
            <a:endParaRPr lang="ru-RU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5643570" y="2357430"/>
            <a:ext cx="7143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Николай Иванович  1923г.р.</a:t>
            </a:r>
            <a:endParaRPr lang="ru-RU" sz="9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71802" y="2428868"/>
            <a:ext cx="7858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Елена Павловна 1926г.р.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xmlns="" val="18595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582" y="620688"/>
            <a:ext cx="4468756" cy="36809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82381"/>
            <a:ext cx="4865032" cy="3557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s://pbs.twimg.com/media/D6ERe6mWsAE1__L.jpg:lar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7" y="4214818"/>
            <a:ext cx="3286148" cy="2238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22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7524" y="116632"/>
            <a:ext cx="8568952" cy="570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Заключение</a:t>
            </a:r>
            <a:endParaRPr lang="ru-RU" sz="2000" dirty="0">
              <a:solidFill>
                <a:srgbClr val="6600FF"/>
              </a:solidFill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sz="2000" dirty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Я не видела своего прадеда, он умер раньше, </a:t>
            </a:r>
            <a:r>
              <a:rPr lang="ru-RU" sz="200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чем </a:t>
            </a:r>
            <a:r>
              <a:rPr lang="ru-RU" sz="2000" smtClean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родилась </a:t>
            </a:r>
            <a:r>
              <a:rPr lang="ru-RU" sz="2000" dirty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я, но память о нём живёт в сердцах его детей, внуков и правнуков. Мы не имеем права его забыть. Потому что его жизнь – это пример честного служения своему отечеству, народу, нам!</a:t>
            </a:r>
            <a:endParaRPr lang="ru-RU" sz="2000" dirty="0">
              <a:solidFill>
                <a:srgbClr val="6600FF"/>
              </a:solidFill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sz="2000" dirty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Мы благодарны тебе, солдат – победитель! И земле нашей, израненной, всё вынесшей, но так буйно цветущей этой семидесяти пятой мирной весной.</a:t>
            </a:r>
            <a:endParaRPr lang="ru-RU" sz="2000" dirty="0">
              <a:solidFill>
                <a:srgbClr val="6600FF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Отгремели взрывы, отгремели,</a:t>
            </a:r>
            <a:endParaRPr lang="ru-RU" sz="2000" dirty="0">
              <a:solidFill>
                <a:srgbClr val="6600FF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Родину спасти они сумели.</a:t>
            </a:r>
            <a:endParaRPr lang="ru-RU" sz="2000" dirty="0">
              <a:solidFill>
                <a:srgbClr val="6600FF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Нелегко далась им та победа,</a:t>
            </a:r>
            <a:endParaRPr lang="ru-RU" sz="2000" dirty="0">
              <a:solidFill>
                <a:srgbClr val="6600FF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За неё «спасибо» скажем дедам.</a:t>
            </a:r>
            <a:endParaRPr lang="ru-RU" sz="2000" dirty="0">
              <a:solidFill>
                <a:srgbClr val="6600FF"/>
              </a:solidFill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sz="2000" dirty="0">
                <a:solidFill>
                  <a:srgbClr val="6600FF"/>
                </a:solidFill>
                <a:latin typeface="Times New Roman"/>
                <a:ea typeface="Times New Roman"/>
                <a:cs typeface="Times New Roman"/>
              </a:rPr>
              <a:t>Мы, дети XXI века, не хотим жить для войны. Мы хотим учиться в школе, играть с друзьями, петь, веселиться, пускать кораблики по весенним лужам, рисовать, запускать в чистое голубое небо воздушного змея, сажать деревца – словом, светло и радостно жить на Земле.</a:t>
            </a:r>
            <a:endParaRPr lang="ru-RU" sz="2000" dirty="0">
              <a:solidFill>
                <a:srgbClr val="6600FF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4" name="Рисунок 3" descr="C:\Users\user\Desktop\s12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29200"/>
            <a:ext cx="6048672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728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pbs.twimg.com/media/D6ERe6mWsAE1__L.jpg:lar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786058"/>
            <a:ext cx="3286148" cy="22385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28728" y="1142984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/>
              <a:t>Спасибо за внимание!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xmlns="" val="27022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215709/a33de3eb-41ad-4b2c-a24f-9cd4b7876196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052737"/>
            <a:ext cx="8568952" cy="442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Я знаю, никакой моей вины</a:t>
            </a:r>
          </a:p>
          <a:p>
            <a:pPr algn="r">
              <a:spcAft>
                <a:spcPts val="0"/>
              </a:spcAf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 том, что другие не пришли с войны,</a:t>
            </a:r>
          </a:p>
          <a:p>
            <a:pPr algn="r">
              <a:spcAft>
                <a:spcPts val="0"/>
              </a:spcAf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 том, что они – кто старше, кто моложе-</a:t>
            </a:r>
          </a:p>
          <a:p>
            <a:pPr algn="r">
              <a:spcAft>
                <a:spcPts val="0"/>
              </a:spcAf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Остались там, и не о том же речь,</a:t>
            </a:r>
          </a:p>
          <a:p>
            <a:pPr algn="r">
              <a:spcAft>
                <a:spcPts val="0"/>
              </a:spcAf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Что я их мог, но не сумел сберечь,</a:t>
            </a:r>
          </a:p>
          <a:p>
            <a:pPr algn="r">
              <a:spcAft>
                <a:spcPts val="0"/>
              </a:spcAf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Речь не о том, но все же, все же, все же...</a:t>
            </a:r>
            <a:endParaRPr lang="ru-RU" sz="24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(А. Твардовский)</a:t>
            </a:r>
            <a:endParaRPr lang="ru-RU" sz="24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7</a:t>
            </a:r>
            <a:r>
              <a:rPr lang="tt-RU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6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лет прошло с той поры, как отгремели последние выстрелы Великой Отечественной войны. Я всегда слышал</a:t>
            </a:r>
            <a:r>
              <a:rPr lang="tt-RU" sz="20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в семье, что у меня был замечательный прадед, который участвовал в той страшной войне. Мне захотелось побольше узнать о моем прадедушке и рассказать о нем всем.</a:t>
            </a:r>
            <a:endParaRPr lang="ru-RU" sz="20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5" name="Picture 2" descr="http://www.playcast.ru/uploads/2019/05/06/2701452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3517252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03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35292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t-RU" sz="24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Актуальность.</a:t>
            </a:r>
            <a:endParaRPr lang="ru-RU" sz="24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Я считаю, что данная тема является 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актуальной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 по нескольким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причинам:</a:t>
            </a:r>
            <a:endParaRPr lang="ru-RU" sz="24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  Во-первых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, каждый год 9 мая наша страна празднует День Победы, это тот самый день, когда советский народ одержал великую победу над фашистами в годы Великой Отечественной войны.</a:t>
            </a:r>
            <a:endParaRPr lang="ru-RU" sz="24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Во-вторых, к сожалению, все меньше остается в живых ветеранов, поэтому наша задача – собирать, изучать, хранить материалы о людях, защищавших нашу Родину.</a:t>
            </a:r>
            <a:endParaRPr lang="ru-RU" sz="24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В-третьих, я считаю, что каждый человек должен знать свою родословную: судьбу своих дедов и прадедов, а затем свои знания передавать будущим поколениям. Для меня очень важно, чтобы осталась память о прадедушке не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только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 виде нескольких фотографий,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целый рассказ, построенный на основе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документов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 воспоминаний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6368" y="1000108"/>
            <a:ext cx="34741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Гипотеза: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наши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деды 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прадеды, и те кто был в тылу отстояли МИР,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мы должны сохранить его! Только народ, который знает и помнит свою историю,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традиции, героев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достоин свободы и независимости.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https://img-fotki.yandex.ru/get/59977/27156178.fe/0_17f89c_a36c952_X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500042"/>
            <a:ext cx="3765129" cy="52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36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7" y="-22028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29745"/>
            <a:ext cx="799288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Цель моей работы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сохранить память об участниках Великой Отечественной войны,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изучение биографии и жизненного пути моего прадедушки – ветерана Великой Отечественной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войны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Венедиктова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Николая Ивановича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016" y="306896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адачи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4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- изучить семейный архив времен Великой отечественной войны;</a:t>
            </a:r>
            <a:endParaRPr lang="ru-RU" sz="24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- разыскать информацию об участии моего прадеда в боевых действиях;</a:t>
            </a:r>
            <a:endParaRPr lang="ru-RU" sz="24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узнать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дальнейшую судьбу моего прадеда в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послевоенные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годы.</a:t>
            </a:r>
            <a:endParaRPr lang="ru-RU" sz="24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6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712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54022" y="548680"/>
            <a:ext cx="42997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  Методы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исследования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4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- изучение семейного архива;</a:t>
            </a:r>
            <a:endParaRPr lang="ru-RU" sz="24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- встречи с родственниками;</a:t>
            </a:r>
            <a:endParaRPr lang="ru-RU" sz="24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-обобщение полученных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результатов;</a:t>
            </a:r>
            <a:endParaRPr lang="ru-RU" sz="24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-оформление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собранного материала в форме презентации для применения в практической деятельности: на классных часах, на уроках окружающего мира, для родственников.</a:t>
            </a:r>
            <a:endParaRPr lang="ru-RU" sz="24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5" name="Рисунок 4" descr="http://im0-tub-ru.yandex.net/i?id=2e0c2af3521f6b2d5fc15cbd4a6961c9&amp;n=24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285860"/>
            <a:ext cx="3071834" cy="357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992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7" y="-28243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3816424" cy="254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3016" y="2729682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       </a:t>
            </a:r>
            <a:r>
              <a:rPr lang="ru-RU" sz="2400" dirty="0" smtClean="0">
                <a:solidFill>
                  <a:srgbClr val="0000CC"/>
                </a:solidFill>
                <a:latin typeface="Times New Roman"/>
                <a:ea typeface="Times New Roman"/>
              </a:rPr>
              <a:t>Занимаясь </a:t>
            </a:r>
            <a:r>
              <a:rPr lang="ru-RU" sz="2400" dirty="0">
                <a:solidFill>
                  <a:srgbClr val="0000CC"/>
                </a:solidFill>
                <a:latin typeface="Times New Roman"/>
                <a:ea typeface="Times New Roman"/>
              </a:rPr>
              <a:t>исследовательской работой, достигая поставленной цели, я увидела, что события Великой Отечественной войны не обошли стороной мою семью. Прадедушка, участник Великой Отечественной войны, отдал за свободу Родины собственную жизнь. К сожалению, я не смогла восстановить более подробные боевые события моего </a:t>
            </a:r>
            <a:endParaRPr lang="ru-RU" sz="2400" dirty="0" smtClean="0">
              <a:solidFill>
                <a:srgbClr val="0000CC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400" dirty="0" smtClean="0">
                <a:solidFill>
                  <a:srgbClr val="0000CC"/>
                </a:solidFill>
                <a:latin typeface="Times New Roman"/>
                <a:ea typeface="Times New Roman"/>
              </a:rPr>
              <a:t>прадеда</a:t>
            </a:r>
            <a:r>
              <a:rPr lang="ru-RU" sz="2400" dirty="0">
                <a:solidFill>
                  <a:srgbClr val="0000CC"/>
                </a:solidFill>
                <a:latin typeface="Times New Roman"/>
                <a:ea typeface="Times New Roman"/>
              </a:rPr>
              <a:t>. Я сделала вывод о том, что мой прадед </a:t>
            </a:r>
            <a:endParaRPr lang="ru-RU" sz="2400" dirty="0" smtClean="0">
              <a:solidFill>
                <a:srgbClr val="0000CC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400" dirty="0" smtClean="0">
                <a:solidFill>
                  <a:srgbClr val="0000CC"/>
                </a:solidFill>
                <a:latin typeface="Times New Roman"/>
                <a:ea typeface="Times New Roman"/>
              </a:rPr>
              <a:t>является </a:t>
            </a:r>
            <a:r>
              <a:rPr lang="ru-RU" sz="2400" dirty="0">
                <a:solidFill>
                  <a:srgbClr val="0000CC"/>
                </a:solidFill>
                <a:latin typeface="Times New Roman"/>
                <a:ea typeface="Times New Roman"/>
              </a:rPr>
              <a:t>непосредственным участником </a:t>
            </a:r>
            <a:endParaRPr lang="ru-RU" sz="2400" dirty="0" smtClean="0">
              <a:solidFill>
                <a:srgbClr val="0000CC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400" dirty="0" smtClean="0">
                <a:solidFill>
                  <a:srgbClr val="0000CC"/>
                </a:solidFill>
                <a:latin typeface="Times New Roman"/>
                <a:ea typeface="Times New Roman"/>
              </a:rPr>
              <a:t>Исторических события </a:t>
            </a:r>
            <a:r>
              <a:rPr lang="ru-RU" sz="2400" dirty="0">
                <a:solidFill>
                  <a:srgbClr val="0000CC"/>
                </a:solidFill>
                <a:latin typeface="Times New Roman"/>
                <a:ea typeface="Times New Roman"/>
              </a:rPr>
              <a:t>моей Родины и история </a:t>
            </a:r>
            <a:endParaRPr lang="ru-RU" sz="2400" dirty="0" smtClean="0">
              <a:solidFill>
                <a:srgbClr val="0000CC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400" dirty="0" smtClean="0">
                <a:solidFill>
                  <a:srgbClr val="0000CC"/>
                </a:solidFill>
                <a:latin typeface="Times New Roman"/>
                <a:ea typeface="Times New Roman"/>
              </a:rPr>
              <a:t>моей </a:t>
            </a:r>
            <a:r>
              <a:rPr lang="ru-RU" sz="2400" dirty="0">
                <a:solidFill>
                  <a:srgbClr val="0000CC"/>
                </a:solidFill>
                <a:latin typeface="Times New Roman"/>
                <a:ea typeface="Times New Roman"/>
              </a:rPr>
              <a:t>семьи </a:t>
            </a:r>
            <a:r>
              <a:rPr lang="ru-RU" sz="2400" dirty="0" smtClean="0">
                <a:solidFill>
                  <a:srgbClr val="0000CC"/>
                </a:solidFill>
                <a:latin typeface="Times New Roman"/>
                <a:ea typeface="Times New Roman"/>
              </a:rPr>
              <a:t>перекликается </a:t>
            </a:r>
            <a:r>
              <a:rPr lang="ru-RU" sz="2400" dirty="0">
                <a:solidFill>
                  <a:srgbClr val="0000CC"/>
                </a:solidFill>
                <a:latin typeface="Times New Roman"/>
                <a:ea typeface="Times New Roman"/>
              </a:rPr>
              <a:t>с историей </a:t>
            </a:r>
            <a:r>
              <a:rPr lang="ru-RU" sz="2400" dirty="0" smtClean="0">
                <a:solidFill>
                  <a:srgbClr val="0000CC"/>
                </a:solidFill>
                <a:latin typeface="Times New Roman"/>
                <a:ea typeface="Times New Roman"/>
              </a:rPr>
              <a:t>страны.</a:t>
            </a:r>
            <a:endParaRPr lang="ru-RU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6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7" y="-22028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28926" y="857232"/>
            <a:ext cx="5616842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                       </a:t>
            </a:r>
            <a:r>
              <a:rPr lang="ru-RU" sz="2400" b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Мой прадедушка Венедиктов Николай Иванович. Он родился в декабре 1923 года.  Семья была многодетная, 9 детей.</a:t>
            </a:r>
          </a:p>
          <a:p>
            <a:pPr algn="just">
              <a:spcAft>
                <a:spcPts val="100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  18 августа 1941 года в возрасте 17 лет был призван на фронт. Проходил службу в 483 стрелковом полку. 14 февраля 1943 года был тяжело ранен в тазобедренный  сустав и госпитализирован.</a:t>
            </a:r>
          </a:p>
          <a:p>
            <a:pPr algn="just">
              <a:spcAft>
                <a:spcPts val="100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Уволен в запас 17 марта 1944 года.</a:t>
            </a:r>
          </a:p>
          <a:p>
            <a:pPr algn="just">
              <a:spcAft>
                <a:spcPts val="1000"/>
              </a:spcAft>
            </a:pPr>
            <a:r>
              <a:rPr lang="ru-RU" sz="2800" b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Я очень горжусь своим прадедом!</a:t>
            </a:r>
            <a:r>
              <a:rPr lang="ru-RU" sz="2800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800" dirty="0">
              <a:solidFill>
                <a:srgbClr val="0000CC"/>
              </a:solidFill>
              <a:ea typeface="Calibri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2428860" cy="3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95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fb/00175f8a-4a04811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7" y="-22028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9124" y="928670"/>
            <a:ext cx="4116644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 Награжден орденом Славы 3 степени.</a:t>
            </a:r>
          </a:p>
          <a:p>
            <a:pPr algn="just">
              <a:spcAft>
                <a:spcPts val="10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 За доблесть и отвагу в Великой Отечественной войне.</a:t>
            </a:r>
          </a:p>
          <a:p>
            <a:pPr algn="just">
              <a:spcAft>
                <a:spcPts val="1000"/>
              </a:spcAft>
              <a:buFont typeface="Arial" pitchFamily="34" charset="0"/>
              <a:buChar char="•"/>
            </a:pPr>
            <a:endParaRPr lang="ru-RU" sz="2800" dirty="0">
              <a:solidFill>
                <a:srgbClr val="0000CC"/>
              </a:solidFill>
              <a:ea typeface="Calibri"/>
              <a:cs typeface="Times New Roman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920996" y="-206672"/>
            <a:ext cx="2662240" cy="407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userws13\Desktop\Туяна\мед. 3б\Н. София\54b37373-55ef-4983-a89d-63bca6ba55c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14281" y="3286124"/>
            <a:ext cx="4047219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95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529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Рушан</dc:creator>
  <cp:lastModifiedBy>userws13</cp:lastModifiedBy>
  <cp:revision>61</cp:revision>
  <dcterms:created xsi:type="dcterms:W3CDTF">2019-11-11T16:07:11Z</dcterms:created>
  <dcterms:modified xsi:type="dcterms:W3CDTF">2021-03-20T03:19:29Z</dcterms:modified>
</cp:coreProperties>
</file>