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Default Extension="png" ContentType="image/png"/>
  <Override PartName="/ppt/diagrams/layout20.xml" ContentType="application/vnd.openxmlformats-officedocument.drawingml.diagramLayout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283" r:id="rId3"/>
    <p:sldId id="284" r:id="rId4"/>
    <p:sldId id="285" r:id="rId5"/>
    <p:sldId id="286" r:id="rId6"/>
    <p:sldId id="305" r:id="rId7"/>
    <p:sldId id="287" r:id="rId8"/>
    <p:sldId id="288" r:id="rId9"/>
    <p:sldId id="289" r:id="rId10"/>
    <p:sldId id="290" r:id="rId11"/>
    <p:sldId id="310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8" r:id="rId23"/>
    <p:sldId id="303" r:id="rId24"/>
    <p:sldId id="30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5A1AB-D3DB-40B9-ACD8-3373E17E9C5B}" type="doc">
      <dgm:prSet loTypeId="urn:microsoft.com/office/officeart/2005/8/layout/cycle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028430-83A7-415E-B33A-D42461AAF278}">
      <dgm:prSet/>
      <dgm:spPr/>
      <dgm:t>
        <a:bodyPr/>
        <a:lstStyle/>
        <a:p>
          <a:pPr rtl="0"/>
          <a:r>
            <a: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целевой</a:t>
          </a:r>
          <a:r>
            <a:rPr lang="ru-RU" dirty="0" smtClean="0"/>
            <a:t> </a:t>
          </a:r>
          <a:endParaRPr lang="ru-RU" dirty="0"/>
        </a:p>
      </dgm:t>
    </dgm:pt>
    <dgm:pt modelId="{3CC2E40F-104F-47DA-BF51-2B3918FDB0DD}" type="parTrans" cxnId="{CC95E0ED-4890-4916-A6E0-057D69D9A521}">
      <dgm:prSet/>
      <dgm:spPr/>
      <dgm:t>
        <a:bodyPr/>
        <a:lstStyle/>
        <a:p>
          <a:endParaRPr lang="ru-RU"/>
        </a:p>
      </dgm:t>
    </dgm:pt>
    <dgm:pt modelId="{0ED394DB-8B43-45A9-9277-AEC58C2A91AC}" type="sibTrans" cxnId="{CC95E0ED-4890-4916-A6E0-057D69D9A521}">
      <dgm:prSet/>
      <dgm:spPr/>
      <dgm:t>
        <a:bodyPr/>
        <a:lstStyle/>
        <a:p>
          <a:endParaRPr lang="ru-RU"/>
        </a:p>
      </dgm:t>
    </dgm:pt>
    <dgm:pt modelId="{AB7FBFA5-D193-4FBD-9739-7E0D13F723B2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содержательный</a:t>
          </a:r>
          <a:r>
            <a:rPr lang="ru-RU" sz="1500" dirty="0" smtClean="0"/>
            <a:t> </a:t>
          </a:r>
          <a:endParaRPr lang="ru-RU" sz="1500" dirty="0"/>
        </a:p>
      </dgm:t>
    </dgm:pt>
    <dgm:pt modelId="{1AEC6791-AAD3-4E9D-942A-FCEDB7777613}" type="parTrans" cxnId="{53B9841A-82F3-41C4-B595-8FF158AD9EF7}">
      <dgm:prSet/>
      <dgm:spPr/>
      <dgm:t>
        <a:bodyPr/>
        <a:lstStyle/>
        <a:p>
          <a:endParaRPr lang="ru-RU"/>
        </a:p>
      </dgm:t>
    </dgm:pt>
    <dgm:pt modelId="{06D08C6E-B7D1-4D3A-BB2B-F9C2ECD4D29A}" type="sibTrans" cxnId="{53B9841A-82F3-41C4-B595-8FF158AD9EF7}">
      <dgm:prSet/>
      <dgm:spPr/>
      <dgm:t>
        <a:bodyPr/>
        <a:lstStyle/>
        <a:p>
          <a:endParaRPr lang="ru-RU"/>
        </a:p>
      </dgm:t>
    </dgm:pt>
    <dgm:pt modelId="{107367EF-EEF1-478A-8EF0-A9AA28BB8CB9}">
      <dgm:prSet/>
      <dgm:spPr/>
      <dgm:t>
        <a:bodyPr/>
        <a:lstStyle/>
        <a:p>
          <a:pPr rtl="0"/>
          <a:r>
            <a: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организационный</a:t>
          </a:r>
          <a:endParaRPr lang="ru-RU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D7ABB4-3AFB-4172-938A-9802569DDF0D}" type="parTrans" cxnId="{14415382-7124-44E9-A91C-BC28FEDD6C50}">
      <dgm:prSet/>
      <dgm:spPr/>
      <dgm:t>
        <a:bodyPr/>
        <a:lstStyle/>
        <a:p>
          <a:endParaRPr lang="ru-RU"/>
        </a:p>
      </dgm:t>
    </dgm:pt>
    <dgm:pt modelId="{5C65785D-6177-49BF-A4DB-51997C66FB6B}" type="sibTrans" cxnId="{14415382-7124-44E9-A91C-BC28FEDD6C50}">
      <dgm:prSet/>
      <dgm:spPr/>
      <dgm:t>
        <a:bodyPr/>
        <a:lstStyle/>
        <a:p>
          <a:endParaRPr lang="ru-RU"/>
        </a:p>
      </dgm:t>
    </dgm:pt>
    <dgm:pt modelId="{70DE709C-93E1-49D1-8D98-F8282EE6442D}" type="pres">
      <dgm:prSet presAssocID="{F5D5A1AB-D3DB-40B9-ACD8-3373E17E9C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981C40-CDB6-410D-8BC9-6383D05504D4}" type="pres">
      <dgm:prSet presAssocID="{84028430-83A7-415E-B33A-D42461AAF278}" presName="node" presStyleLbl="node1" presStyleIdx="0" presStyleCnt="3" custScaleX="129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C7964-6ADE-4F91-B8AA-5268D654088D}" type="pres">
      <dgm:prSet presAssocID="{84028430-83A7-415E-B33A-D42461AAF278}" presName="spNode" presStyleCnt="0"/>
      <dgm:spPr/>
    </dgm:pt>
    <dgm:pt modelId="{03698E7C-7097-412D-937E-19C1C9E7ED2C}" type="pres">
      <dgm:prSet presAssocID="{0ED394DB-8B43-45A9-9277-AEC58C2A91AC}" presName="sibTrans" presStyleLbl="sibTrans1D1" presStyleIdx="0" presStyleCnt="3"/>
      <dgm:spPr/>
      <dgm:t>
        <a:bodyPr/>
        <a:lstStyle/>
        <a:p>
          <a:endParaRPr lang="ru-RU"/>
        </a:p>
      </dgm:t>
    </dgm:pt>
    <dgm:pt modelId="{A4417B13-07EF-407E-984A-EFB271CE582D}" type="pres">
      <dgm:prSet presAssocID="{AB7FBFA5-D193-4FBD-9739-7E0D13F723B2}" presName="node" presStyleLbl="node1" presStyleIdx="1" presStyleCnt="3" custScaleX="142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473BE-09B9-4450-AA8B-7E18706DBB47}" type="pres">
      <dgm:prSet presAssocID="{AB7FBFA5-D193-4FBD-9739-7E0D13F723B2}" presName="spNode" presStyleCnt="0"/>
      <dgm:spPr/>
    </dgm:pt>
    <dgm:pt modelId="{FB9CEE9E-44DC-4ED5-AE8B-C5F4240B27D5}" type="pres">
      <dgm:prSet presAssocID="{06D08C6E-B7D1-4D3A-BB2B-F9C2ECD4D29A}" presName="sibTrans" presStyleLbl="sibTrans1D1" presStyleIdx="1" presStyleCnt="3"/>
      <dgm:spPr/>
      <dgm:t>
        <a:bodyPr/>
        <a:lstStyle/>
        <a:p>
          <a:endParaRPr lang="ru-RU"/>
        </a:p>
      </dgm:t>
    </dgm:pt>
    <dgm:pt modelId="{7AACC470-08C2-4178-85D1-22C1741DF5D4}" type="pres">
      <dgm:prSet presAssocID="{107367EF-EEF1-478A-8EF0-A9AA28BB8CB9}" presName="node" presStyleLbl="node1" presStyleIdx="2" presStyleCnt="3" custScaleX="146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78D43-42D7-49FA-B843-921E64668AE0}" type="pres">
      <dgm:prSet presAssocID="{107367EF-EEF1-478A-8EF0-A9AA28BB8CB9}" presName="spNode" presStyleCnt="0"/>
      <dgm:spPr/>
    </dgm:pt>
    <dgm:pt modelId="{A83E7A3C-08F8-4D74-A1D8-D28B548B0D34}" type="pres">
      <dgm:prSet presAssocID="{5C65785D-6177-49BF-A4DB-51997C66FB6B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1D136CF3-D21D-4714-BB66-BD94F62D3C2D}" type="presOf" srcId="{AB7FBFA5-D193-4FBD-9739-7E0D13F723B2}" destId="{A4417B13-07EF-407E-984A-EFB271CE582D}" srcOrd="0" destOrd="0" presId="urn:microsoft.com/office/officeart/2005/8/layout/cycle6"/>
    <dgm:cxn modelId="{3BE0D43B-22BF-477A-8EA9-FE30FBD43B79}" type="presOf" srcId="{5C65785D-6177-49BF-A4DB-51997C66FB6B}" destId="{A83E7A3C-08F8-4D74-A1D8-D28B548B0D34}" srcOrd="0" destOrd="0" presId="urn:microsoft.com/office/officeart/2005/8/layout/cycle6"/>
    <dgm:cxn modelId="{53B9841A-82F3-41C4-B595-8FF158AD9EF7}" srcId="{F5D5A1AB-D3DB-40B9-ACD8-3373E17E9C5B}" destId="{AB7FBFA5-D193-4FBD-9739-7E0D13F723B2}" srcOrd="1" destOrd="0" parTransId="{1AEC6791-AAD3-4E9D-942A-FCEDB7777613}" sibTransId="{06D08C6E-B7D1-4D3A-BB2B-F9C2ECD4D29A}"/>
    <dgm:cxn modelId="{980A45B5-3BE3-4B17-9D85-FF46E0A3616A}" type="presOf" srcId="{F5D5A1AB-D3DB-40B9-ACD8-3373E17E9C5B}" destId="{70DE709C-93E1-49D1-8D98-F8282EE6442D}" srcOrd="0" destOrd="0" presId="urn:microsoft.com/office/officeart/2005/8/layout/cycle6"/>
    <dgm:cxn modelId="{CC95E0ED-4890-4916-A6E0-057D69D9A521}" srcId="{F5D5A1AB-D3DB-40B9-ACD8-3373E17E9C5B}" destId="{84028430-83A7-415E-B33A-D42461AAF278}" srcOrd="0" destOrd="0" parTransId="{3CC2E40F-104F-47DA-BF51-2B3918FDB0DD}" sibTransId="{0ED394DB-8B43-45A9-9277-AEC58C2A91AC}"/>
    <dgm:cxn modelId="{CA727C38-A65A-4B02-93BC-4465A5260E7F}" type="presOf" srcId="{06D08C6E-B7D1-4D3A-BB2B-F9C2ECD4D29A}" destId="{FB9CEE9E-44DC-4ED5-AE8B-C5F4240B27D5}" srcOrd="0" destOrd="0" presId="urn:microsoft.com/office/officeart/2005/8/layout/cycle6"/>
    <dgm:cxn modelId="{14415382-7124-44E9-A91C-BC28FEDD6C50}" srcId="{F5D5A1AB-D3DB-40B9-ACD8-3373E17E9C5B}" destId="{107367EF-EEF1-478A-8EF0-A9AA28BB8CB9}" srcOrd="2" destOrd="0" parTransId="{64D7ABB4-3AFB-4172-938A-9802569DDF0D}" sibTransId="{5C65785D-6177-49BF-A4DB-51997C66FB6B}"/>
    <dgm:cxn modelId="{800645FA-6E86-4D92-9B06-9A35FB48037E}" type="presOf" srcId="{84028430-83A7-415E-B33A-D42461AAF278}" destId="{0B981C40-CDB6-410D-8BC9-6383D05504D4}" srcOrd="0" destOrd="0" presId="urn:microsoft.com/office/officeart/2005/8/layout/cycle6"/>
    <dgm:cxn modelId="{881CAB26-7E6E-4A99-89E5-D87EA2FF0CA9}" type="presOf" srcId="{107367EF-EEF1-478A-8EF0-A9AA28BB8CB9}" destId="{7AACC470-08C2-4178-85D1-22C1741DF5D4}" srcOrd="0" destOrd="0" presId="urn:microsoft.com/office/officeart/2005/8/layout/cycle6"/>
    <dgm:cxn modelId="{C4D5E46A-E9EA-4754-9447-B20C24AB456D}" type="presOf" srcId="{0ED394DB-8B43-45A9-9277-AEC58C2A91AC}" destId="{03698E7C-7097-412D-937E-19C1C9E7ED2C}" srcOrd="0" destOrd="0" presId="urn:microsoft.com/office/officeart/2005/8/layout/cycle6"/>
    <dgm:cxn modelId="{62AA65AA-8599-4EAA-BA50-F8A48C44E1EF}" type="presParOf" srcId="{70DE709C-93E1-49D1-8D98-F8282EE6442D}" destId="{0B981C40-CDB6-410D-8BC9-6383D05504D4}" srcOrd="0" destOrd="0" presId="urn:microsoft.com/office/officeart/2005/8/layout/cycle6"/>
    <dgm:cxn modelId="{D4628CB2-F53F-434E-B358-1160BF1D55F8}" type="presParOf" srcId="{70DE709C-93E1-49D1-8D98-F8282EE6442D}" destId="{E27C7964-6ADE-4F91-B8AA-5268D654088D}" srcOrd="1" destOrd="0" presId="urn:microsoft.com/office/officeart/2005/8/layout/cycle6"/>
    <dgm:cxn modelId="{89B2EBD6-5140-40B8-971E-0EB217C78876}" type="presParOf" srcId="{70DE709C-93E1-49D1-8D98-F8282EE6442D}" destId="{03698E7C-7097-412D-937E-19C1C9E7ED2C}" srcOrd="2" destOrd="0" presId="urn:microsoft.com/office/officeart/2005/8/layout/cycle6"/>
    <dgm:cxn modelId="{6987F4FC-DE22-42F7-8D16-3C41D3BAF6FA}" type="presParOf" srcId="{70DE709C-93E1-49D1-8D98-F8282EE6442D}" destId="{A4417B13-07EF-407E-984A-EFB271CE582D}" srcOrd="3" destOrd="0" presId="urn:microsoft.com/office/officeart/2005/8/layout/cycle6"/>
    <dgm:cxn modelId="{39426162-BFEC-4CEC-9921-7318163506EE}" type="presParOf" srcId="{70DE709C-93E1-49D1-8D98-F8282EE6442D}" destId="{9E8473BE-09B9-4450-AA8B-7E18706DBB47}" srcOrd="4" destOrd="0" presId="urn:microsoft.com/office/officeart/2005/8/layout/cycle6"/>
    <dgm:cxn modelId="{41C00712-8078-48C8-9438-E7E5B1DBE80F}" type="presParOf" srcId="{70DE709C-93E1-49D1-8D98-F8282EE6442D}" destId="{FB9CEE9E-44DC-4ED5-AE8B-C5F4240B27D5}" srcOrd="5" destOrd="0" presId="urn:microsoft.com/office/officeart/2005/8/layout/cycle6"/>
    <dgm:cxn modelId="{7D428A3F-B558-430D-9A36-26880EC1A10E}" type="presParOf" srcId="{70DE709C-93E1-49D1-8D98-F8282EE6442D}" destId="{7AACC470-08C2-4178-85D1-22C1741DF5D4}" srcOrd="6" destOrd="0" presId="urn:microsoft.com/office/officeart/2005/8/layout/cycle6"/>
    <dgm:cxn modelId="{EB3DA4C0-32BE-40EB-8FB2-676942BA36C3}" type="presParOf" srcId="{70DE709C-93E1-49D1-8D98-F8282EE6442D}" destId="{80778D43-42D7-49FA-B843-921E64668AE0}" srcOrd="7" destOrd="0" presId="urn:microsoft.com/office/officeart/2005/8/layout/cycle6"/>
    <dgm:cxn modelId="{C73CE62C-E1E6-4799-9F12-59B933DEA52D}" type="presParOf" srcId="{70DE709C-93E1-49D1-8D98-F8282EE6442D}" destId="{A83E7A3C-08F8-4D74-A1D8-D28B548B0D34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7E9AE9-9B52-4D41-8A32-257CF3B0671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12F4B6-0B4F-446D-A7FA-5DCA9F90D567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обогащать двигательный опыт, создавать условия для оптимальной двигательной деятельности, развивая умения осознанно, технично, точно, активно выполнять упражнения основной гимнастики, осваивать спортивные упражнения, элементы спортивных игр, элементарные туристские навыки</a:t>
          </a:r>
          <a:endParaRPr lang="ru-RU" sz="1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176E2A-FA03-4188-967C-0DE283417A46}" type="parTrans" cxnId="{8CA4000A-9FD0-409A-A045-D6BC8154554D}">
      <dgm:prSet/>
      <dgm:spPr/>
      <dgm:t>
        <a:bodyPr/>
        <a:lstStyle/>
        <a:p>
          <a:endParaRPr lang="ru-RU"/>
        </a:p>
      </dgm:t>
    </dgm:pt>
    <dgm:pt modelId="{14679C31-905D-4141-A1DC-DCA2A7136D90}" type="sibTrans" cxnId="{8CA4000A-9FD0-409A-A045-D6BC8154554D}">
      <dgm:prSet/>
      <dgm:spPr/>
      <dgm:t>
        <a:bodyPr/>
        <a:lstStyle/>
        <a:p>
          <a:endParaRPr lang="ru-RU"/>
        </a:p>
      </dgm:t>
    </dgm:pt>
    <dgm:pt modelId="{C9C9DBDA-AE87-421D-8298-4E4ED39BC78D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ориентировку в пространстве, равновесие, точность и меткость, воспитывать самоконтроль и самостоятельность, проявлять творчество при выполнении движений и в подвижных играх, соблюдать правила в подвижной игре, взаимодействовать в команде; </a:t>
          </a:r>
          <a:endParaRPr lang="ru-RU" sz="1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7F1E0B-BBE3-4C8B-A20E-B6C3D0D74614}" type="parTrans" cxnId="{3B547BD2-FE45-43AA-AE05-1B8D501495CA}">
      <dgm:prSet/>
      <dgm:spPr/>
      <dgm:t>
        <a:bodyPr/>
        <a:lstStyle/>
        <a:p>
          <a:endParaRPr lang="ru-RU"/>
        </a:p>
      </dgm:t>
    </dgm:pt>
    <dgm:pt modelId="{D1146493-AFAA-409C-9D88-7E8E19DCA4DE}" type="sibTrans" cxnId="{3B547BD2-FE45-43AA-AE05-1B8D501495CA}">
      <dgm:prSet/>
      <dgm:spPr/>
      <dgm:t>
        <a:bodyPr/>
        <a:lstStyle/>
        <a:p>
          <a:endParaRPr lang="ru-RU"/>
        </a:p>
      </dgm:t>
    </dgm:pt>
    <dgm:pt modelId="{FD2452A8-6C94-4D5D-BC41-07C09425A616}">
      <dgm:prSet custT="1"/>
      <dgm:spPr/>
      <dgm:t>
        <a:bodyPr/>
        <a:lstStyle/>
        <a:p>
          <a:pPr rtl="0"/>
          <a:r>
            <a: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воспитывать патриотические чувства и нравственно-волевые качества в подвижных и спортивных играх, формах активного отдыха;</a:t>
          </a:r>
          <a:endParaRPr lang="ru-RU" sz="11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F632C0-C35F-4607-9AE6-7D60B2C6790C}" type="parTrans" cxnId="{7BEF7920-B0DA-4ECA-943F-AE73C8BF0640}">
      <dgm:prSet/>
      <dgm:spPr/>
      <dgm:t>
        <a:bodyPr/>
        <a:lstStyle/>
        <a:p>
          <a:endParaRPr lang="ru-RU"/>
        </a:p>
      </dgm:t>
    </dgm:pt>
    <dgm:pt modelId="{4BE4606A-7657-4115-94A0-16D6743BD4AD}" type="sibTrans" cxnId="{7BEF7920-B0DA-4ECA-943F-AE73C8BF0640}">
      <dgm:prSet/>
      <dgm:spPr/>
      <dgm:t>
        <a:bodyPr/>
        <a:lstStyle/>
        <a:p>
          <a:endParaRPr lang="ru-RU"/>
        </a:p>
      </dgm:t>
    </dgm:pt>
    <dgm:pt modelId="{7956A347-8749-4DAA-9D7E-D28A9373D286}">
      <dgm:prSet custT="1"/>
      <dgm:spPr/>
      <dgm:t>
        <a:bodyPr/>
        <a:lstStyle/>
        <a:p>
          <a:pPr rtl="0"/>
          <a:r>
            <a: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продолжать развивать интерес к физической культуре, формировать представления о разных видах спорта и достижениях российских спортсменов; </a:t>
          </a:r>
          <a:endParaRPr lang="ru-RU" sz="11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E96ACA-2B76-4C95-B717-7BD8040DBD7C}" type="parTrans" cxnId="{68053BA3-0BC6-448D-8BDE-F846DE2B5376}">
      <dgm:prSet/>
      <dgm:spPr/>
      <dgm:t>
        <a:bodyPr/>
        <a:lstStyle/>
        <a:p>
          <a:endParaRPr lang="ru-RU"/>
        </a:p>
      </dgm:t>
    </dgm:pt>
    <dgm:pt modelId="{BE6761D4-289D-4A86-BEE6-AE83F0F447B4}" type="sibTrans" cxnId="{68053BA3-0BC6-448D-8BDE-F846DE2B5376}">
      <dgm:prSet/>
      <dgm:spPr/>
      <dgm:t>
        <a:bodyPr/>
        <a:lstStyle/>
        <a:p>
          <a:endParaRPr lang="ru-RU"/>
        </a:p>
      </dgm:t>
    </dgm:pt>
    <dgm:pt modelId="{5DB90C84-C6AD-4615-B408-8B6101FBE63F}">
      <dgm:prSet custT="1"/>
      <dgm:spPr/>
      <dgm:t>
        <a:bodyPr/>
        <a:lstStyle/>
        <a:p>
          <a:pPr rtl="0"/>
          <a:r>
            <a:rPr lang="ru-RU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укреплять здоровье ребёнка, формировать правильную осанку, укреплять </a:t>
          </a:r>
          <a:r>
            <a:rPr lang="ru-RU" sz="9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опорнодвигательный</a:t>
          </a:r>
          <a:r>
            <a:rPr lang="ru-RU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аппарат, повышать иммунитет средствами физического воспитания; - расширять представления о здоровье и его ценности, факторах на него влияющих, оздоровительном воздействии физических упражнений, туризме как форме активного отдыха;</a:t>
          </a:r>
          <a:endParaRPr lang="ru-RU" sz="9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B8AE96-5A26-4263-9467-7DCAADB60006}" type="parTrans" cxnId="{C5BC972C-E6A6-47E4-A7EF-4B05CAB3D3E1}">
      <dgm:prSet/>
      <dgm:spPr/>
      <dgm:t>
        <a:bodyPr/>
        <a:lstStyle/>
        <a:p>
          <a:endParaRPr lang="ru-RU"/>
        </a:p>
      </dgm:t>
    </dgm:pt>
    <dgm:pt modelId="{DB67CC75-6F61-4D10-B2E8-5904E31EC6EB}" type="sibTrans" cxnId="{C5BC972C-E6A6-47E4-A7EF-4B05CAB3D3E1}">
      <dgm:prSet/>
      <dgm:spPr/>
      <dgm:t>
        <a:bodyPr/>
        <a:lstStyle/>
        <a:p>
          <a:endParaRPr lang="ru-RU"/>
        </a:p>
      </dgm:t>
    </dgm:pt>
    <dgm:pt modelId="{B548C7DB-F6E9-4C76-AE8F-FFC64ECF4D18}">
      <dgm:prSet custT="1"/>
      <dgm:spPr/>
      <dgm:t>
        <a:bodyPr/>
        <a:lstStyle/>
        <a:p>
          <a:pPr rtl="0"/>
          <a:r>
            <a:rPr lang="ru-RU" sz="600" dirty="0" smtClean="0"/>
            <a:t>- </a:t>
          </a:r>
          <a:r>
            <a: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воспитывать бережное и заботливое отношение к своему здоровью и здоровью окружающих, осознанно соблюдать правила здорового образа жизни и безопасности в двигательной деятельности и во время туристских прогулок и экскурсий.</a:t>
          </a:r>
          <a:endParaRPr lang="ru-RU" sz="1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83EDBB-4623-487C-B0BE-A9E2697365C0}" type="parTrans" cxnId="{E4064305-E0D3-4778-9696-C72122903F22}">
      <dgm:prSet/>
      <dgm:spPr/>
      <dgm:t>
        <a:bodyPr/>
        <a:lstStyle/>
        <a:p>
          <a:endParaRPr lang="ru-RU"/>
        </a:p>
      </dgm:t>
    </dgm:pt>
    <dgm:pt modelId="{9A1DA62F-D282-47D4-B581-06705902E8D0}" type="sibTrans" cxnId="{E4064305-E0D3-4778-9696-C72122903F22}">
      <dgm:prSet/>
      <dgm:spPr/>
      <dgm:t>
        <a:bodyPr/>
        <a:lstStyle/>
        <a:p>
          <a:endParaRPr lang="ru-RU"/>
        </a:p>
      </dgm:t>
    </dgm:pt>
    <dgm:pt modelId="{2FF506D7-20CD-47E1-BDC1-210596D67D2B}" type="pres">
      <dgm:prSet presAssocID="{067E9AE9-9B52-4D41-8A32-257CF3B067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DD1F30-C31A-40B8-B776-9E40938DD6BF}" type="pres">
      <dgm:prSet presAssocID="{8112F4B6-0B4F-446D-A7FA-5DCA9F90D567}" presName="node" presStyleLbl="node1" presStyleIdx="0" presStyleCnt="6" custScaleX="320855" custRadScaleRad="108795" custRadScaleInc="17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AAAD1-300A-4967-B00B-B1E919521A43}" type="pres">
      <dgm:prSet presAssocID="{14679C31-905D-4141-A1DC-DCA2A7136D90}" presName="sibTrans" presStyleLbl="sibTrans2D1" presStyleIdx="0" presStyleCnt="6"/>
      <dgm:spPr/>
      <dgm:t>
        <a:bodyPr/>
        <a:lstStyle/>
        <a:p>
          <a:endParaRPr lang="ru-RU"/>
        </a:p>
      </dgm:t>
    </dgm:pt>
    <dgm:pt modelId="{FCAD0BB8-189F-45AF-B30A-58964C45F715}" type="pres">
      <dgm:prSet presAssocID="{14679C31-905D-4141-A1DC-DCA2A7136D90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F4662C48-30C6-46F6-A230-5E7147E2BE2A}" type="pres">
      <dgm:prSet presAssocID="{C9C9DBDA-AE87-421D-8298-4E4ED39BC78D}" presName="node" presStyleLbl="node1" presStyleIdx="1" presStyleCnt="6" custScaleX="321590" custRadScaleRad="150435" custRadScaleInc="36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28D97-74A4-4B6A-90A7-A4738F1A95AB}" type="pres">
      <dgm:prSet presAssocID="{D1146493-AFAA-409C-9D88-7E8E19DCA4DE}" presName="sibTrans" presStyleLbl="sibTrans2D1" presStyleIdx="1" presStyleCnt="6"/>
      <dgm:spPr/>
      <dgm:t>
        <a:bodyPr/>
        <a:lstStyle/>
        <a:p>
          <a:endParaRPr lang="ru-RU"/>
        </a:p>
      </dgm:t>
    </dgm:pt>
    <dgm:pt modelId="{2765479C-9BB9-4CBF-AC66-F8B91955DADD}" type="pres">
      <dgm:prSet presAssocID="{D1146493-AFAA-409C-9D88-7E8E19DCA4DE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9EC8D2AD-D23C-4A58-83AA-337F1ACE56EF}" type="pres">
      <dgm:prSet presAssocID="{FD2452A8-6C94-4D5D-BC41-07C09425A616}" presName="node" presStyleLbl="node1" presStyleIdx="2" presStyleCnt="6" custScaleX="368613" custRadScaleRad="132483" custRadScaleInc="-47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BD145-C9D0-4855-8904-6BD3AD1673E8}" type="pres">
      <dgm:prSet presAssocID="{4BE4606A-7657-4115-94A0-16D6743BD4AD}" presName="sibTrans" presStyleLbl="sibTrans2D1" presStyleIdx="2" presStyleCnt="6"/>
      <dgm:spPr/>
      <dgm:t>
        <a:bodyPr/>
        <a:lstStyle/>
        <a:p>
          <a:endParaRPr lang="ru-RU"/>
        </a:p>
      </dgm:t>
    </dgm:pt>
    <dgm:pt modelId="{1AD18945-1425-4E64-8925-7399AD3A2712}" type="pres">
      <dgm:prSet presAssocID="{4BE4606A-7657-4115-94A0-16D6743BD4AD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94F91CE3-256E-4C20-975D-6026C89DDE04}" type="pres">
      <dgm:prSet presAssocID="{7956A347-8749-4DAA-9D7E-D28A9373D286}" presName="node" presStyleLbl="node1" presStyleIdx="3" presStyleCnt="6" custScaleX="384626" custRadScaleRad="99697" custRadScaleInc="-10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75D8F-3E67-44B3-8CAA-12C83CFBFDFA}" type="pres">
      <dgm:prSet presAssocID="{BE6761D4-289D-4A86-BEE6-AE83F0F447B4}" presName="sibTrans" presStyleLbl="sibTrans2D1" presStyleIdx="3" presStyleCnt="6"/>
      <dgm:spPr/>
      <dgm:t>
        <a:bodyPr/>
        <a:lstStyle/>
        <a:p>
          <a:endParaRPr lang="ru-RU"/>
        </a:p>
      </dgm:t>
    </dgm:pt>
    <dgm:pt modelId="{D423315A-275D-4BFE-BEFA-8757E88CDB8F}" type="pres">
      <dgm:prSet presAssocID="{BE6761D4-289D-4A86-BEE6-AE83F0F447B4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E71DB5EE-8683-4229-92DA-1D50A3309EF0}" type="pres">
      <dgm:prSet presAssocID="{5DB90C84-C6AD-4615-B408-8B6101FBE63F}" presName="node" presStyleLbl="node1" presStyleIdx="4" presStyleCnt="6" custScaleX="347869" custRadScaleRad="138023" custRadScaleInc="49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6A634-DA21-4D51-81AB-FFCDB23FDBA3}" type="pres">
      <dgm:prSet presAssocID="{DB67CC75-6F61-4D10-B2E8-5904E31EC6EB}" presName="sibTrans" presStyleLbl="sibTrans2D1" presStyleIdx="4" presStyleCnt="6"/>
      <dgm:spPr/>
      <dgm:t>
        <a:bodyPr/>
        <a:lstStyle/>
        <a:p>
          <a:endParaRPr lang="ru-RU"/>
        </a:p>
      </dgm:t>
    </dgm:pt>
    <dgm:pt modelId="{C70CA9B0-E0AB-4321-B93A-C4811814F7AC}" type="pres">
      <dgm:prSet presAssocID="{DB67CC75-6F61-4D10-B2E8-5904E31EC6EB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5C58C363-4D2B-495F-8BD9-72AAAD56A73C}" type="pres">
      <dgm:prSet presAssocID="{B548C7DB-F6E9-4C76-AE8F-FFC64ECF4D18}" presName="node" presStyleLbl="node1" presStyleIdx="5" presStyleCnt="6" custScaleX="364618" custRadScaleRad="139313" custRadScaleInc="-37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93D6E-43B0-438F-82F5-9961C52485F8}" type="pres">
      <dgm:prSet presAssocID="{9A1DA62F-D282-47D4-B581-06705902E8D0}" presName="sibTrans" presStyleLbl="sibTrans2D1" presStyleIdx="5" presStyleCnt="6"/>
      <dgm:spPr/>
      <dgm:t>
        <a:bodyPr/>
        <a:lstStyle/>
        <a:p>
          <a:endParaRPr lang="ru-RU"/>
        </a:p>
      </dgm:t>
    </dgm:pt>
    <dgm:pt modelId="{07313C35-7237-4367-B2DE-AAB37F05FE4F}" type="pres">
      <dgm:prSet presAssocID="{9A1DA62F-D282-47D4-B581-06705902E8D0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8ABAEE91-6599-4E4B-9B65-E6E319A36129}" type="presOf" srcId="{4BE4606A-7657-4115-94A0-16D6743BD4AD}" destId="{1AD18945-1425-4E64-8925-7399AD3A2712}" srcOrd="1" destOrd="0" presId="urn:microsoft.com/office/officeart/2005/8/layout/cycle2"/>
    <dgm:cxn modelId="{E616F3F0-E761-43A8-BCFF-F6770F035893}" type="presOf" srcId="{FD2452A8-6C94-4D5D-BC41-07C09425A616}" destId="{9EC8D2AD-D23C-4A58-83AA-337F1ACE56EF}" srcOrd="0" destOrd="0" presId="urn:microsoft.com/office/officeart/2005/8/layout/cycle2"/>
    <dgm:cxn modelId="{154B49C6-4C95-459B-9019-B610586BA426}" type="presOf" srcId="{4BE4606A-7657-4115-94A0-16D6743BD4AD}" destId="{D11BD145-C9D0-4855-8904-6BD3AD1673E8}" srcOrd="0" destOrd="0" presId="urn:microsoft.com/office/officeart/2005/8/layout/cycle2"/>
    <dgm:cxn modelId="{8CA4000A-9FD0-409A-A045-D6BC8154554D}" srcId="{067E9AE9-9B52-4D41-8A32-257CF3B0671E}" destId="{8112F4B6-0B4F-446D-A7FA-5DCA9F90D567}" srcOrd="0" destOrd="0" parTransId="{0E176E2A-FA03-4188-967C-0DE283417A46}" sibTransId="{14679C31-905D-4141-A1DC-DCA2A7136D90}"/>
    <dgm:cxn modelId="{88B6A85E-2859-46EB-91D2-D601F8A502FF}" type="presOf" srcId="{DB67CC75-6F61-4D10-B2E8-5904E31EC6EB}" destId="{A9E6A634-DA21-4D51-81AB-FFCDB23FDBA3}" srcOrd="0" destOrd="0" presId="urn:microsoft.com/office/officeart/2005/8/layout/cycle2"/>
    <dgm:cxn modelId="{D4F2612F-92BB-43F6-98C4-F9CB264CE3EF}" type="presOf" srcId="{7956A347-8749-4DAA-9D7E-D28A9373D286}" destId="{94F91CE3-256E-4C20-975D-6026C89DDE04}" srcOrd="0" destOrd="0" presId="urn:microsoft.com/office/officeart/2005/8/layout/cycle2"/>
    <dgm:cxn modelId="{CF50B1AE-E6BF-4C68-989A-92DE2A2C448E}" type="presOf" srcId="{BE6761D4-289D-4A86-BEE6-AE83F0F447B4}" destId="{BCC75D8F-3E67-44B3-8CAA-12C83CFBFDFA}" srcOrd="0" destOrd="0" presId="urn:microsoft.com/office/officeart/2005/8/layout/cycle2"/>
    <dgm:cxn modelId="{8D44837D-2B9C-44E1-8392-07047D274AE9}" type="presOf" srcId="{DB67CC75-6F61-4D10-B2E8-5904E31EC6EB}" destId="{C70CA9B0-E0AB-4321-B93A-C4811814F7AC}" srcOrd="1" destOrd="0" presId="urn:microsoft.com/office/officeart/2005/8/layout/cycle2"/>
    <dgm:cxn modelId="{C610CC81-AA7F-4DA6-8E6A-76BFEA6BACD4}" type="presOf" srcId="{B548C7DB-F6E9-4C76-AE8F-FFC64ECF4D18}" destId="{5C58C363-4D2B-495F-8BD9-72AAAD56A73C}" srcOrd="0" destOrd="0" presId="urn:microsoft.com/office/officeart/2005/8/layout/cycle2"/>
    <dgm:cxn modelId="{160AE91D-142B-4644-92C8-4D372C7F2F77}" type="presOf" srcId="{5DB90C84-C6AD-4615-B408-8B6101FBE63F}" destId="{E71DB5EE-8683-4229-92DA-1D50A3309EF0}" srcOrd="0" destOrd="0" presId="urn:microsoft.com/office/officeart/2005/8/layout/cycle2"/>
    <dgm:cxn modelId="{68053BA3-0BC6-448D-8BDE-F846DE2B5376}" srcId="{067E9AE9-9B52-4D41-8A32-257CF3B0671E}" destId="{7956A347-8749-4DAA-9D7E-D28A9373D286}" srcOrd="3" destOrd="0" parTransId="{69E96ACA-2B76-4C95-B717-7BD8040DBD7C}" sibTransId="{BE6761D4-289D-4A86-BEE6-AE83F0F447B4}"/>
    <dgm:cxn modelId="{677BD843-19D1-4B05-88F0-9153ECFEDE12}" type="presOf" srcId="{067E9AE9-9B52-4D41-8A32-257CF3B0671E}" destId="{2FF506D7-20CD-47E1-BDC1-210596D67D2B}" srcOrd="0" destOrd="0" presId="urn:microsoft.com/office/officeart/2005/8/layout/cycle2"/>
    <dgm:cxn modelId="{C5BC972C-E6A6-47E4-A7EF-4B05CAB3D3E1}" srcId="{067E9AE9-9B52-4D41-8A32-257CF3B0671E}" destId="{5DB90C84-C6AD-4615-B408-8B6101FBE63F}" srcOrd="4" destOrd="0" parTransId="{1AB8AE96-5A26-4263-9467-7DCAADB60006}" sibTransId="{DB67CC75-6F61-4D10-B2E8-5904E31EC6EB}"/>
    <dgm:cxn modelId="{68BE8430-5D56-4BE4-AFF8-59CA43C50428}" type="presOf" srcId="{14679C31-905D-4141-A1DC-DCA2A7136D90}" destId="{E8DAAAD1-300A-4967-B00B-B1E919521A43}" srcOrd="0" destOrd="0" presId="urn:microsoft.com/office/officeart/2005/8/layout/cycle2"/>
    <dgm:cxn modelId="{128CCA05-8547-47EB-A701-4C006D50B17A}" type="presOf" srcId="{9A1DA62F-D282-47D4-B581-06705902E8D0}" destId="{07313C35-7237-4367-B2DE-AAB37F05FE4F}" srcOrd="1" destOrd="0" presId="urn:microsoft.com/office/officeart/2005/8/layout/cycle2"/>
    <dgm:cxn modelId="{E71E302D-53A0-4BE0-A271-5F14BC6B795D}" type="presOf" srcId="{D1146493-AFAA-409C-9D88-7E8E19DCA4DE}" destId="{97B28D97-74A4-4B6A-90A7-A4738F1A95AB}" srcOrd="0" destOrd="0" presId="urn:microsoft.com/office/officeart/2005/8/layout/cycle2"/>
    <dgm:cxn modelId="{3F81A0FE-ED93-43D1-BF1D-8967C869019A}" type="presOf" srcId="{14679C31-905D-4141-A1DC-DCA2A7136D90}" destId="{FCAD0BB8-189F-45AF-B30A-58964C45F715}" srcOrd="1" destOrd="0" presId="urn:microsoft.com/office/officeart/2005/8/layout/cycle2"/>
    <dgm:cxn modelId="{AA51BEF2-1D69-40DB-8F7B-32A936C50D0A}" type="presOf" srcId="{C9C9DBDA-AE87-421D-8298-4E4ED39BC78D}" destId="{F4662C48-30C6-46F6-A230-5E7147E2BE2A}" srcOrd="0" destOrd="0" presId="urn:microsoft.com/office/officeart/2005/8/layout/cycle2"/>
    <dgm:cxn modelId="{8D23A08A-83FA-485F-9231-251B116212C3}" type="presOf" srcId="{BE6761D4-289D-4A86-BEE6-AE83F0F447B4}" destId="{D423315A-275D-4BFE-BEFA-8757E88CDB8F}" srcOrd="1" destOrd="0" presId="urn:microsoft.com/office/officeart/2005/8/layout/cycle2"/>
    <dgm:cxn modelId="{85B00F59-E0C3-45D7-B6CF-7537011020AD}" type="presOf" srcId="{8112F4B6-0B4F-446D-A7FA-5DCA9F90D567}" destId="{24DD1F30-C31A-40B8-B776-9E40938DD6BF}" srcOrd="0" destOrd="0" presId="urn:microsoft.com/office/officeart/2005/8/layout/cycle2"/>
    <dgm:cxn modelId="{E4064305-E0D3-4778-9696-C72122903F22}" srcId="{067E9AE9-9B52-4D41-8A32-257CF3B0671E}" destId="{B548C7DB-F6E9-4C76-AE8F-FFC64ECF4D18}" srcOrd="5" destOrd="0" parTransId="{8583EDBB-4623-487C-B0BE-A9E2697365C0}" sibTransId="{9A1DA62F-D282-47D4-B581-06705902E8D0}"/>
    <dgm:cxn modelId="{3B547BD2-FE45-43AA-AE05-1B8D501495CA}" srcId="{067E9AE9-9B52-4D41-8A32-257CF3B0671E}" destId="{C9C9DBDA-AE87-421D-8298-4E4ED39BC78D}" srcOrd="1" destOrd="0" parTransId="{4A7F1E0B-BBE3-4C8B-A20E-B6C3D0D74614}" sibTransId="{D1146493-AFAA-409C-9D88-7E8E19DCA4DE}"/>
    <dgm:cxn modelId="{AB80F37F-1A10-457D-8404-41344AE37F5C}" type="presOf" srcId="{9A1DA62F-D282-47D4-B581-06705902E8D0}" destId="{45D93D6E-43B0-438F-82F5-9961C52485F8}" srcOrd="0" destOrd="0" presId="urn:microsoft.com/office/officeart/2005/8/layout/cycle2"/>
    <dgm:cxn modelId="{7BEF7920-B0DA-4ECA-943F-AE73C8BF0640}" srcId="{067E9AE9-9B52-4D41-8A32-257CF3B0671E}" destId="{FD2452A8-6C94-4D5D-BC41-07C09425A616}" srcOrd="2" destOrd="0" parTransId="{EEF632C0-C35F-4607-9AE6-7D60B2C6790C}" sibTransId="{4BE4606A-7657-4115-94A0-16D6743BD4AD}"/>
    <dgm:cxn modelId="{3BB1451F-EADB-49E6-99A9-DE2417488320}" type="presOf" srcId="{D1146493-AFAA-409C-9D88-7E8E19DCA4DE}" destId="{2765479C-9BB9-4CBF-AC66-F8B91955DADD}" srcOrd="1" destOrd="0" presId="urn:microsoft.com/office/officeart/2005/8/layout/cycle2"/>
    <dgm:cxn modelId="{03AFAEF4-CA41-466B-81D6-6BFB2EBABD4B}" type="presParOf" srcId="{2FF506D7-20CD-47E1-BDC1-210596D67D2B}" destId="{24DD1F30-C31A-40B8-B776-9E40938DD6BF}" srcOrd="0" destOrd="0" presId="urn:microsoft.com/office/officeart/2005/8/layout/cycle2"/>
    <dgm:cxn modelId="{35B8CB20-B182-42D1-8CD5-BCE933D433CA}" type="presParOf" srcId="{2FF506D7-20CD-47E1-BDC1-210596D67D2B}" destId="{E8DAAAD1-300A-4967-B00B-B1E919521A43}" srcOrd="1" destOrd="0" presId="urn:microsoft.com/office/officeart/2005/8/layout/cycle2"/>
    <dgm:cxn modelId="{BEF272E5-074B-412A-BE90-25BA845EB1DA}" type="presParOf" srcId="{E8DAAAD1-300A-4967-B00B-B1E919521A43}" destId="{FCAD0BB8-189F-45AF-B30A-58964C45F715}" srcOrd="0" destOrd="0" presId="urn:microsoft.com/office/officeart/2005/8/layout/cycle2"/>
    <dgm:cxn modelId="{58C2FB19-7B92-4F54-8208-265FA69AD10F}" type="presParOf" srcId="{2FF506D7-20CD-47E1-BDC1-210596D67D2B}" destId="{F4662C48-30C6-46F6-A230-5E7147E2BE2A}" srcOrd="2" destOrd="0" presId="urn:microsoft.com/office/officeart/2005/8/layout/cycle2"/>
    <dgm:cxn modelId="{3E51287C-0E89-47F9-8325-DAAAE9A3A00F}" type="presParOf" srcId="{2FF506D7-20CD-47E1-BDC1-210596D67D2B}" destId="{97B28D97-74A4-4B6A-90A7-A4738F1A95AB}" srcOrd="3" destOrd="0" presId="urn:microsoft.com/office/officeart/2005/8/layout/cycle2"/>
    <dgm:cxn modelId="{B4DF53E3-14C7-429F-93BC-364E1E983D34}" type="presParOf" srcId="{97B28D97-74A4-4B6A-90A7-A4738F1A95AB}" destId="{2765479C-9BB9-4CBF-AC66-F8B91955DADD}" srcOrd="0" destOrd="0" presId="urn:microsoft.com/office/officeart/2005/8/layout/cycle2"/>
    <dgm:cxn modelId="{EBCC0DDD-96BA-4ACC-B35C-BC41FD4ACEB4}" type="presParOf" srcId="{2FF506D7-20CD-47E1-BDC1-210596D67D2B}" destId="{9EC8D2AD-D23C-4A58-83AA-337F1ACE56EF}" srcOrd="4" destOrd="0" presId="urn:microsoft.com/office/officeart/2005/8/layout/cycle2"/>
    <dgm:cxn modelId="{9D9DDA3C-C6D4-4FCD-93FD-CBA57B377AA0}" type="presParOf" srcId="{2FF506D7-20CD-47E1-BDC1-210596D67D2B}" destId="{D11BD145-C9D0-4855-8904-6BD3AD1673E8}" srcOrd="5" destOrd="0" presId="urn:microsoft.com/office/officeart/2005/8/layout/cycle2"/>
    <dgm:cxn modelId="{97D2E4CE-8AE9-418A-A96E-24234D6F0193}" type="presParOf" srcId="{D11BD145-C9D0-4855-8904-6BD3AD1673E8}" destId="{1AD18945-1425-4E64-8925-7399AD3A2712}" srcOrd="0" destOrd="0" presId="urn:microsoft.com/office/officeart/2005/8/layout/cycle2"/>
    <dgm:cxn modelId="{02B57A73-1647-46F0-B1B5-AAFF7252B877}" type="presParOf" srcId="{2FF506D7-20CD-47E1-BDC1-210596D67D2B}" destId="{94F91CE3-256E-4C20-975D-6026C89DDE04}" srcOrd="6" destOrd="0" presId="urn:microsoft.com/office/officeart/2005/8/layout/cycle2"/>
    <dgm:cxn modelId="{C4D404D4-5DBD-4DC9-A3AB-5E8E465D5110}" type="presParOf" srcId="{2FF506D7-20CD-47E1-BDC1-210596D67D2B}" destId="{BCC75D8F-3E67-44B3-8CAA-12C83CFBFDFA}" srcOrd="7" destOrd="0" presId="urn:microsoft.com/office/officeart/2005/8/layout/cycle2"/>
    <dgm:cxn modelId="{B1D1E6DC-8AE9-4D77-8C9C-5BBA0E4E26DC}" type="presParOf" srcId="{BCC75D8F-3E67-44B3-8CAA-12C83CFBFDFA}" destId="{D423315A-275D-4BFE-BEFA-8757E88CDB8F}" srcOrd="0" destOrd="0" presId="urn:microsoft.com/office/officeart/2005/8/layout/cycle2"/>
    <dgm:cxn modelId="{A923B09D-7958-4F35-B665-1018EB98DC02}" type="presParOf" srcId="{2FF506D7-20CD-47E1-BDC1-210596D67D2B}" destId="{E71DB5EE-8683-4229-92DA-1D50A3309EF0}" srcOrd="8" destOrd="0" presId="urn:microsoft.com/office/officeart/2005/8/layout/cycle2"/>
    <dgm:cxn modelId="{F0E2066B-E4E4-49FF-A166-2DFC951A32EC}" type="presParOf" srcId="{2FF506D7-20CD-47E1-BDC1-210596D67D2B}" destId="{A9E6A634-DA21-4D51-81AB-FFCDB23FDBA3}" srcOrd="9" destOrd="0" presId="urn:microsoft.com/office/officeart/2005/8/layout/cycle2"/>
    <dgm:cxn modelId="{525CA8C6-B6EA-495E-9F69-89B33B7584EC}" type="presParOf" srcId="{A9E6A634-DA21-4D51-81AB-FFCDB23FDBA3}" destId="{C70CA9B0-E0AB-4321-B93A-C4811814F7AC}" srcOrd="0" destOrd="0" presId="urn:microsoft.com/office/officeart/2005/8/layout/cycle2"/>
    <dgm:cxn modelId="{2D38F3F2-AF3D-483E-BCFB-202CE9E8B664}" type="presParOf" srcId="{2FF506D7-20CD-47E1-BDC1-210596D67D2B}" destId="{5C58C363-4D2B-495F-8BD9-72AAAD56A73C}" srcOrd="10" destOrd="0" presId="urn:microsoft.com/office/officeart/2005/8/layout/cycle2"/>
    <dgm:cxn modelId="{43F612C7-5DE7-427D-A1EB-B8F44AA479CB}" type="presParOf" srcId="{2FF506D7-20CD-47E1-BDC1-210596D67D2B}" destId="{45D93D6E-43B0-438F-82F5-9961C52485F8}" srcOrd="11" destOrd="0" presId="urn:microsoft.com/office/officeart/2005/8/layout/cycle2"/>
    <dgm:cxn modelId="{ADC61B29-225A-4058-AF50-56068F192513}" type="presParOf" srcId="{45D93D6E-43B0-438F-82F5-9961C52485F8}" destId="{07313C35-7237-4367-B2DE-AAB37F05FE4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3618B90-53CD-41FF-B534-7E6399C05016}" type="doc">
      <dgm:prSet loTypeId="urn:microsoft.com/office/officeart/2005/8/layout/cycle2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0EC9DB-665B-457C-9D6E-A94C149570B4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- Основная гимнастика (ОВД, ОРУ); </a:t>
          </a:r>
          <a:endParaRPr lang="ru-RU" sz="1400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8ADD6D-A3DA-44E6-A2FF-128292EDE16E}" type="parTrans" cxnId="{3A388DCF-5AFF-4A88-8210-22314666F233}">
      <dgm:prSet/>
      <dgm:spPr/>
      <dgm:t>
        <a:bodyPr/>
        <a:lstStyle/>
        <a:p>
          <a:endParaRPr lang="ru-RU"/>
        </a:p>
      </dgm:t>
    </dgm:pt>
    <dgm:pt modelId="{E43DB302-A2A7-454B-A265-AD4751E54DCD}" type="sibTrans" cxnId="{3A388DCF-5AFF-4A88-8210-22314666F233}">
      <dgm:prSet/>
      <dgm:spPr/>
      <dgm:t>
        <a:bodyPr/>
        <a:lstStyle/>
        <a:p>
          <a:endParaRPr lang="ru-RU"/>
        </a:p>
      </dgm:t>
    </dgm:pt>
    <dgm:pt modelId="{931AA4E1-778A-4D70-BFA1-EA141D8C135B}">
      <dgm:prSet/>
      <dgm:spPr/>
      <dgm:t>
        <a:bodyPr/>
        <a:lstStyle/>
        <a:p>
          <a:pPr rtl="0"/>
          <a:r>
            <a: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- Подвижные игры и игровые упражнения; </a:t>
          </a:r>
          <a:endParaRPr lang="ru-RU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046F79-2030-4690-AFF1-1DE93042342A}" type="parTrans" cxnId="{9FF7B4D5-4D6B-42ED-AB6A-3F5DF6E538AF}">
      <dgm:prSet/>
      <dgm:spPr/>
      <dgm:t>
        <a:bodyPr/>
        <a:lstStyle/>
        <a:p>
          <a:endParaRPr lang="ru-RU"/>
        </a:p>
      </dgm:t>
    </dgm:pt>
    <dgm:pt modelId="{C94AEF11-2DC8-42EE-ABE6-12F19618FC98}" type="sibTrans" cxnId="{9FF7B4D5-4D6B-42ED-AB6A-3F5DF6E538AF}">
      <dgm:prSet/>
      <dgm:spPr/>
      <dgm:t>
        <a:bodyPr/>
        <a:lstStyle/>
        <a:p>
          <a:endParaRPr lang="ru-RU"/>
        </a:p>
      </dgm:t>
    </dgm:pt>
    <dgm:pt modelId="{C49D278D-F541-49E6-B268-00C4E40E6505}">
      <dgm:prSet/>
      <dgm:spPr/>
      <dgm:t>
        <a:bodyPr/>
        <a:lstStyle/>
        <a:p>
          <a:pPr rtl="0"/>
          <a:r>
            <a: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- Формирование здорового образа жизни;</a:t>
          </a:r>
          <a:endParaRPr lang="ru-RU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F92A0C-2428-45C7-9601-69FDD1775165}" type="parTrans" cxnId="{DCEE9D2D-45D2-419F-9357-E2875233346F}">
      <dgm:prSet/>
      <dgm:spPr/>
      <dgm:t>
        <a:bodyPr/>
        <a:lstStyle/>
        <a:p>
          <a:endParaRPr lang="ru-RU"/>
        </a:p>
      </dgm:t>
    </dgm:pt>
    <dgm:pt modelId="{46A33E3E-ED38-4136-88B1-8DDFF3B6CEAC}" type="sibTrans" cxnId="{DCEE9D2D-45D2-419F-9357-E2875233346F}">
      <dgm:prSet/>
      <dgm:spPr/>
      <dgm:t>
        <a:bodyPr/>
        <a:lstStyle/>
        <a:p>
          <a:endParaRPr lang="ru-RU"/>
        </a:p>
      </dgm:t>
    </dgm:pt>
    <dgm:pt modelId="{728712A3-A293-4487-81A9-44F7282323D8}">
      <dgm:prSet/>
      <dgm:spPr/>
      <dgm:t>
        <a:bodyPr/>
        <a:lstStyle/>
        <a:p>
          <a:pPr rtl="0"/>
          <a:r>
            <a: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- Строевые упражнения (со 2 </a:t>
          </a:r>
          <a:r>
            <a:rPr lang="ru-RU" b="1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мл.группы</a:t>
          </a:r>
          <a:r>
            <a: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);</a:t>
          </a:r>
          <a:endParaRPr lang="ru-RU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9F8960-8CF1-46EF-8945-4026A9FDB978}" type="parTrans" cxnId="{995144F5-90D8-4C37-8A2F-063443D37EB1}">
      <dgm:prSet/>
      <dgm:spPr/>
      <dgm:t>
        <a:bodyPr/>
        <a:lstStyle/>
        <a:p>
          <a:endParaRPr lang="ru-RU"/>
        </a:p>
      </dgm:t>
    </dgm:pt>
    <dgm:pt modelId="{002483B6-55BC-4064-ADC6-E6B02E277706}" type="sibTrans" cxnId="{995144F5-90D8-4C37-8A2F-063443D37EB1}">
      <dgm:prSet/>
      <dgm:spPr/>
      <dgm:t>
        <a:bodyPr/>
        <a:lstStyle/>
        <a:p>
          <a:endParaRPr lang="ru-RU"/>
        </a:p>
      </dgm:t>
    </dgm:pt>
    <dgm:pt modelId="{46948F88-C5C6-4297-8DCA-6835CD1AAB78}">
      <dgm:prSet/>
      <dgm:spPr/>
      <dgm:t>
        <a:bodyPr/>
        <a:lstStyle/>
        <a:p>
          <a:pPr rtl="0"/>
          <a:r>
            <a: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- Спортивные упражнения (со 2 </a:t>
          </a:r>
          <a:r>
            <a:rPr lang="ru-RU" b="1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мл.группы</a:t>
          </a:r>
          <a:r>
            <a: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); </a:t>
          </a:r>
          <a:endParaRPr lang="ru-RU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30B12F-AB4F-4AC8-92B6-574632DB3076}" type="parTrans" cxnId="{89E16901-F827-42BB-9037-DFBEF7DB405A}">
      <dgm:prSet/>
      <dgm:spPr/>
      <dgm:t>
        <a:bodyPr/>
        <a:lstStyle/>
        <a:p>
          <a:endParaRPr lang="ru-RU"/>
        </a:p>
      </dgm:t>
    </dgm:pt>
    <dgm:pt modelId="{37ABE4DC-F494-4332-81C9-2A8BF7F326BB}" type="sibTrans" cxnId="{89E16901-F827-42BB-9037-DFBEF7DB405A}">
      <dgm:prSet/>
      <dgm:spPr/>
      <dgm:t>
        <a:bodyPr/>
        <a:lstStyle/>
        <a:p>
          <a:endParaRPr lang="ru-RU"/>
        </a:p>
      </dgm:t>
    </dgm:pt>
    <dgm:pt modelId="{A9065BE6-EE6A-418A-9C0B-5DD59DFD6232}">
      <dgm:prSet/>
      <dgm:spPr/>
      <dgm:t>
        <a:bodyPr/>
        <a:lstStyle/>
        <a:p>
          <a:pPr rtl="0"/>
          <a:r>
            <a: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- Активный отдых (досуги, дни здоровья, прогулки-экскурсии); </a:t>
          </a:r>
          <a:endParaRPr lang="ru-RU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140537-0382-45EC-AA8D-58B7257E70A1}" type="parTrans" cxnId="{715147EA-CEB1-4ABC-BFEC-DC69ED8134CC}">
      <dgm:prSet/>
      <dgm:spPr/>
      <dgm:t>
        <a:bodyPr/>
        <a:lstStyle/>
        <a:p>
          <a:endParaRPr lang="ru-RU"/>
        </a:p>
      </dgm:t>
    </dgm:pt>
    <dgm:pt modelId="{31F202B1-1908-4102-B847-F903DAB10563}" type="sibTrans" cxnId="{715147EA-CEB1-4ABC-BFEC-DC69ED8134CC}">
      <dgm:prSet/>
      <dgm:spPr/>
      <dgm:t>
        <a:bodyPr/>
        <a:lstStyle/>
        <a:p>
          <a:endParaRPr lang="ru-RU"/>
        </a:p>
      </dgm:t>
    </dgm:pt>
    <dgm:pt modelId="{C294E0C7-EBE6-408B-8642-094CEF0C7957}">
      <dgm:prSet/>
      <dgm:spPr/>
      <dgm:t>
        <a:bodyPr/>
        <a:lstStyle/>
        <a:p>
          <a:pPr rtl="0"/>
          <a:r>
            <a: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- Ритмическая гимнастика (со средней группы);</a:t>
          </a:r>
          <a:endParaRPr lang="ru-RU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11E52D-0966-4AD0-8D71-62D054F02867}" type="parTrans" cxnId="{315B875E-DFD1-40B7-ABC0-A51C4130491C}">
      <dgm:prSet/>
      <dgm:spPr/>
      <dgm:t>
        <a:bodyPr/>
        <a:lstStyle/>
        <a:p>
          <a:endParaRPr lang="ru-RU"/>
        </a:p>
      </dgm:t>
    </dgm:pt>
    <dgm:pt modelId="{3CA9B9A2-F4C2-4C63-93D7-44D98E050B16}" type="sibTrans" cxnId="{315B875E-DFD1-40B7-ABC0-A51C4130491C}">
      <dgm:prSet/>
      <dgm:spPr/>
      <dgm:t>
        <a:bodyPr/>
        <a:lstStyle/>
        <a:p>
          <a:endParaRPr lang="ru-RU"/>
        </a:p>
      </dgm:t>
    </dgm:pt>
    <dgm:pt modelId="{78441B3D-D323-4550-BFE6-96A691223FEF}" type="pres">
      <dgm:prSet presAssocID="{43618B90-53CD-41FF-B534-7E6399C050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9B4766-4C00-42DD-81D3-4555785BB062}" type="pres">
      <dgm:prSet presAssocID="{2A0EC9DB-665B-457C-9D6E-A94C149570B4}" presName="node" presStyleLbl="node1" presStyleIdx="0" presStyleCnt="7" custScaleX="245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E999D-2E2A-4B15-A219-DC0902DDCFEA}" type="pres">
      <dgm:prSet presAssocID="{E43DB302-A2A7-454B-A265-AD4751E54DCD}" presName="sibTrans" presStyleLbl="sibTrans2D1" presStyleIdx="0" presStyleCnt="7"/>
      <dgm:spPr/>
      <dgm:t>
        <a:bodyPr/>
        <a:lstStyle/>
        <a:p>
          <a:endParaRPr lang="ru-RU"/>
        </a:p>
      </dgm:t>
    </dgm:pt>
    <dgm:pt modelId="{8BA00CED-FCF5-47F8-933B-E403DE641AE2}" type="pres">
      <dgm:prSet presAssocID="{E43DB302-A2A7-454B-A265-AD4751E54DCD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5ED97DB0-2113-4016-8BCF-9E2CD83A789B}" type="pres">
      <dgm:prSet presAssocID="{931AA4E1-778A-4D70-BFA1-EA141D8C135B}" presName="node" presStyleLbl="node1" presStyleIdx="1" presStyleCnt="7" custScaleX="234893" custRadScaleRad="152658" custRadScaleInc="46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CCDB0-8B85-4430-914E-05D3C0CA6060}" type="pres">
      <dgm:prSet presAssocID="{C94AEF11-2DC8-42EE-ABE6-12F19618FC98}" presName="sibTrans" presStyleLbl="sibTrans2D1" presStyleIdx="1" presStyleCnt="7"/>
      <dgm:spPr/>
      <dgm:t>
        <a:bodyPr/>
        <a:lstStyle/>
        <a:p>
          <a:endParaRPr lang="ru-RU"/>
        </a:p>
      </dgm:t>
    </dgm:pt>
    <dgm:pt modelId="{DD4DA0BC-E971-47DA-8285-21BF66DA5788}" type="pres">
      <dgm:prSet presAssocID="{C94AEF11-2DC8-42EE-ABE6-12F19618FC98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97B7AA5B-8D5A-46C1-A5A3-C1D045038D6E}" type="pres">
      <dgm:prSet presAssocID="{C49D278D-F541-49E6-B268-00C4E40E6505}" presName="node" presStyleLbl="node1" presStyleIdx="2" presStyleCnt="7" custScaleX="280697" custRadScaleRad="155339" custRadScaleInc="-17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0D1D0-E268-457E-9591-72751D19686A}" type="pres">
      <dgm:prSet presAssocID="{46A33E3E-ED38-4136-88B1-8DDFF3B6CEAC}" presName="sibTrans" presStyleLbl="sibTrans2D1" presStyleIdx="2" presStyleCnt="7"/>
      <dgm:spPr/>
      <dgm:t>
        <a:bodyPr/>
        <a:lstStyle/>
        <a:p>
          <a:endParaRPr lang="ru-RU"/>
        </a:p>
      </dgm:t>
    </dgm:pt>
    <dgm:pt modelId="{95D96A02-4233-4D8F-8224-5FF524362FD8}" type="pres">
      <dgm:prSet presAssocID="{46A33E3E-ED38-4136-88B1-8DDFF3B6CEAC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1539A016-0197-4E30-8F37-67712F09B3B8}" type="pres">
      <dgm:prSet presAssocID="{728712A3-A293-4487-81A9-44F7282323D8}" presName="node" presStyleLbl="node1" presStyleIdx="3" presStyleCnt="7" custScaleX="333001" custRadScaleRad="129716" custRadScaleInc="-80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ECF7E-064E-4FEA-9D58-47F29EC1C03F}" type="pres">
      <dgm:prSet presAssocID="{002483B6-55BC-4064-ADC6-E6B02E277706}" presName="sibTrans" presStyleLbl="sibTrans2D1" presStyleIdx="3" presStyleCnt="7"/>
      <dgm:spPr/>
      <dgm:t>
        <a:bodyPr/>
        <a:lstStyle/>
        <a:p>
          <a:endParaRPr lang="ru-RU"/>
        </a:p>
      </dgm:t>
    </dgm:pt>
    <dgm:pt modelId="{267A17C9-8EBD-459F-AF87-CE3616C2CF44}" type="pres">
      <dgm:prSet presAssocID="{002483B6-55BC-4064-ADC6-E6B02E277706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96AFB99E-0178-4340-94CD-0607E683AC89}" type="pres">
      <dgm:prSet presAssocID="{46948F88-C5C6-4297-8DCA-6835CD1AAB78}" presName="node" presStyleLbl="node1" presStyleIdx="4" presStyleCnt="7" custScaleX="295247" custRadScaleRad="130619" custRadScaleInc="90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9DC20-A689-40F7-BB78-8AF84D8838D3}" type="pres">
      <dgm:prSet presAssocID="{37ABE4DC-F494-4332-81C9-2A8BF7F326BB}" presName="sibTrans" presStyleLbl="sibTrans2D1" presStyleIdx="4" presStyleCnt="7"/>
      <dgm:spPr/>
      <dgm:t>
        <a:bodyPr/>
        <a:lstStyle/>
        <a:p>
          <a:endParaRPr lang="ru-RU"/>
        </a:p>
      </dgm:t>
    </dgm:pt>
    <dgm:pt modelId="{25360E79-D28D-437F-81F8-133D5FCB17BB}" type="pres">
      <dgm:prSet presAssocID="{37ABE4DC-F494-4332-81C9-2A8BF7F326BB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B3C8FD4F-35F3-498F-B815-374703A5BF81}" type="pres">
      <dgm:prSet presAssocID="{A9065BE6-EE6A-418A-9C0B-5DD59DFD6232}" presName="node" presStyleLbl="node1" presStyleIdx="5" presStyleCnt="7" custScaleX="270249" custRadScaleRad="145733" custRadScaleInc="33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8E2C8-5BC1-4D95-93BA-026D86584BBB}" type="pres">
      <dgm:prSet presAssocID="{31F202B1-1908-4102-B847-F903DAB10563}" presName="sibTrans" presStyleLbl="sibTrans2D1" presStyleIdx="5" presStyleCnt="7"/>
      <dgm:spPr/>
      <dgm:t>
        <a:bodyPr/>
        <a:lstStyle/>
        <a:p>
          <a:endParaRPr lang="ru-RU"/>
        </a:p>
      </dgm:t>
    </dgm:pt>
    <dgm:pt modelId="{056EDCDE-4AD5-4996-8CE0-B9D1D563142E}" type="pres">
      <dgm:prSet presAssocID="{31F202B1-1908-4102-B847-F903DAB10563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6D4E4575-0145-427D-92BF-F53BD096E891}" type="pres">
      <dgm:prSet presAssocID="{C294E0C7-EBE6-408B-8642-094CEF0C7957}" presName="node" presStyleLbl="node1" presStyleIdx="6" presStyleCnt="7" custScaleX="248380" custRadScaleRad="161137" custRadScaleInc="-58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B2F82-2239-40A4-9E6C-961654A567CC}" type="pres">
      <dgm:prSet presAssocID="{3CA9B9A2-F4C2-4C63-93D7-44D98E050B16}" presName="sibTrans" presStyleLbl="sibTrans2D1" presStyleIdx="6" presStyleCnt="7"/>
      <dgm:spPr/>
      <dgm:t>
        <a:bodyPr/>
        <a:lstStyle/>
        <a:p>
          <a:endParaRPr lang="ru-RU"/>
        </a:p>
      </dgm:t>
    </dgm:pt>
    <dgm:pt modelId="{AE41D4B4-D3DC-419E-9531-0B5EF96D0BBD}" type="pres">
      <dgm:prSet presAssocID="{3CA9B9A2-F4C2-4C63-93D7-44D98E050B16}" presName="connectorText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74927B1B-C4CD-4BE4-92D8-89C5D05631E4}" type="presOf" srcId="{002483B6-55BC-4064-ADC6-E6B02E277706}" destId="{5F5ECF7E-064E-4FEA-9D58-47F29EC1C03F}" srcOrd="0" destOrd="0" presId="urn:microsoft.com/office/officeart/2005/8/layout/cycle2"/>
    <dgm:cxn modelId="{63ECA89E-9E73-4068-98A5-C42837B7DBFA}" type="presOf" srcId="{37ABE4DC-F494-4332-81C9-2A8BF7F326BB}" destId="{E8A9DC20-A689-40F7-BB78-8AF84D8838D3}" srcOrd="0" destOrd="0" presId="urn:microsoft.com/office/officeart/2005/8/layout/cycle2"/>
    <dgm:cxn modelId="{7A2141D4-9699-45B9-B6F8-5A5C5E67A394}" type="presOf" srcId="{46948F88-C5C6-4297-8DCA-6835CD1AAB78}" destId="{96AFB99E-0178-4340-94CD-0607E683AC89}" srcOrd="0" destOrd="0" presId="urn:microsoft.com/office/officeart/2005/8/layout/cycle2"/>
    <dgm:cxn modelId="{22CA283D-CD7F-42AF-AF42-4C935F215A18}" type="presOf" srcId="{C94AEF11-2DC8-42EE-ABE6-12F19618FC98}" destId="{D94CCDB0-8B85-4430-914E-05D3C0CA6060}" srcOrd="0" destOrd="0" presId="urn:microsoft.com/office/officeart/2005/8/layout/cycle2"/>
    <dgm:cxn modelId="{EBDD82ED-148D-4232-AE58-9BB18218EAFE}" type="presOf" srcId="{E43DB302-A2A7-454B-A265-AD4751E54DCD}" destId="{B07E999D-2E2A-4B15-A219-DC0902DDCFEA}" srcOrd="0" destOrd="0" presId="urn:microsoft.com/office/officeart/2005/8/layout/cycle2"/>
    <dgm:cxn modelId="{315B875E-DFD1-40B7-ABC0-A51C4130491C}" srcId="{43618B90-53CD-41FF-B534-7E6399C05016}" destId="{C294E0C7-EBE6-408B-8642-094CEF0C7957}" srcOrd="6" destOrd="0" parTransId="{DB11E52D-0966-4AD0-8D71-62D054F02867}" sibTransId="{3CA9B9A2-F4C2-4C63-93D7-44D98E050B16}"/>
    <dgm:cxn modelId="{32D51866-E140-4D2A-9E84-8C015EB14CD3}" type="presOf" srcId="{31F202B1-1908-4102-B847-F903DAB10563}" destId="{056EDCDE-4AD5-4996-8CE0-B9D1D563142E}" srcOrd="1" destOrd="0" presId="urn:microsoft.com/office/officeart/2005/8/layout/cycle2"/>
    <dgm:cxn modelId="{850794B3-CB66-4120-94D5-F6B4F719961F}" type="presOf" srcId="{C94AEF11-2DC8-42EE-ABE6-12F19618FC98}" destId="{DD4DA0BC-E971-47DA-8285-21BF66DA5788}" srcOrd="1" destOrd="0" presId="urn:microsoft.com/office/officeart/2005/8/layout/cycle2"/>
    <dgm:cxn modelId="{52592A2F-3BBB-490C-9AF7-FDA7A5DDA22E}" type="presOf" srcId="{46A33E3E-ED38-4136-88B1-8DDFF3B6CEAC}" destId="{95D96A02-4233-4D8F-8224-5FF524362FD8}" srcOrd="1" destOrd="0" presId="urn:microsoft.com/office/officeart/2005/8/layout/cycle2"/>
    <dgm:cxn modelId="{129C8992-1535-49DE-9D30-AE32C800A1ED}" type="presOf" srcId="{002483B6-55BC-4064-ADC6-E6B02E277706}" destId="{267A17C9-8EBD-459F-AF87-CE3616C2CF44}" srcOrd="1" destOrd="0" presId="urn:microsoft.com/office/officeart/2005/8/layout/cycle2"/>
    <dgm:cxn modelId="{0EA301AD-6E9B-4974-B87B-C7EF1C5783DF}" type="presOf" srcId="{46A33E3E-ED38-4136-88B1-8DDFF3B6CEAC}" destId="{B990D1D0-E268-457E-9591-72751D19686A}" srcOrd="0" destOrd="0" presId="urn:microsoft.com/office/officeart/2005/8/layout/cycle2"/>
    <dgm:cxn modelId="{236562E6-8A65-42FF-8D0E-EE40CEF6758D}" type="presOf" srcId="{C49D278D-F541-49E6-B268-00C4E40E6505}" destId="{97B7AA5B-8D5A-46C1-A5A3-C1D045038D6E}" srcOrd="0" destOrd="0" presId="urn:microsoft.com/office/officeart/2005/8/layout/cycle2"/>
    <dgm:cxn modelId="{F81A9C35-F8E9-48D0-983F-CED729AA2EB5}" type="presOf" srcId="{3CA9B9A2-F4C2-4C63-93D7-44D98E050B16}" destId="{75CB2F82-2239-40A4-9E6C-961654A567CC}" srcOrd="0" destOrd="0" presId="urn:microsoft.com/office/officeart/2005/8/layout/cycle2"/>
    <dgm:cxn modelId="{9FF7B4D5-4D6B-42ED-AB6A-3F5DF6E538AF}" srcId="{43618B90-53CD-41FF-B534-7E6399C05016}" destId="{931AA4E1-778A-4D70-BFA1-EA141D8C135B}" srcOrd="1" destOrd="0" parTransId="{37046F79-2030-4690-AFF1-1DE93042342A}" sibTransId="{C94AEF11-2DC8-42EE-ABE6-12F19618FC98}"/>
    <dgm:cxn modelId="{01EFEFF6-96BA-4CB1-8B68-8E830683F7A1}" type="presOf" srcId="{37ABE4DC-F494-4332-81C9-2A8BF7F326BB}" destId="{25360E79-D28D-437F-81F8-133D5FCB17BB}" srcOrd="1" destOrd="0" presId="urn:microsoft.com/office/officeart/2005/8/layout/cycle2"/>
    <dgm:cxn modelId="{524B664B-5AEB-45DC-85BE-6FDD556AE9B7}" type="presOf" srcId="{3CA9B9A2-F4C2-4C63-93D7-44D98E050B16}" destId="{AE41D4B4-D3DC-419E-9531-0B5EF96D0BBD}" srcOrd="1" destOrd="0" presId="urn:microsoft.com/office/officeart/2005/8/layout/cycle2"/>
    <dgm:cxn modelId="{3A388DCF-5AFF-4A88-8210-22314666F233}" srcId="{43618B90-53CD-41FF-B534-7E6399C05016}" destId="{2A0EC9DB-665B-457C-9D6E-A94C149570B4}" srcOrd="0" destOrd="0" parTransId="{178ADD6D-A3DA-44E6-A2FF-128292EDE16E}" sibTransId="{E43DB302-A2A7-454B-A265-AD4751E54DCD}"/>
    <dgm:cxn modelId="{1E2C519F-8104-48D2-9C0C-C50FA4F40BF4}" type="presOf" srcId="{43618B90-53CD-41FF-B534-7E6399C05016}" destId="{78441B3D-D323-4550-BFE6-96A691223FEF}" srcOrd="0" destOrd="0" presId="urn:microsoft.com/office/officeart/2005/8/layout/cycle2"/>
    <dgm:cxn modelId="{715147EA-CEB1-4ABC-BFEC-DC69ED8134CC}" srcId="{43618B90-53CD-41FF-B534-7E6399C05016}" destId="{A9065BE6-EE6A-418A-9C0B-5DD59DFD6232}" srcOrd="5" destOrd="0" parTransId="{9C140537-0382-45EC-AA8D-58B7257E70A1}" sibTransId="{31F202B1-1908-4102-B847-F903DAB10563}"/>
    <dgm:cxn modelId="{3D48A2C5-05BD-40C0-835A-2B8DD065041B}" type="presOf" srcId="{931AA4E1-778A-4D70-BFA1-EA141D8C135B}" destId="{5ED97DB0-2113-4016-8BCF-9E2CD83A789B}" srcOrd="0" destOrd="0" presId="urn:microsoft.com/office/officeart/2005/8/layout/cycle2"/>
    <dgm:cxn modelId="{DCEE9D2D-45D2-419F-9357-E2875233346F}" srcId="{43618B90-53CD-41FF-B534-7E6399C05016}" destId="{C49D278D-F541-49E6-B268-00C4E40E6505}" srcOrd="2" destOrd="0" parTransId="{E7F92A0C-2428-45C7-9601-69FDD1775165}" sibTransId="{46A33E3E-ED38-4136-88B1-8DDFF3B6CEAC}"/>
    <dgm:cxn modelId="{B74FE19A-5068-4EBE-AB00-83B2DB6B46D1}" type="presOf" srcId="{728712A3-A293-4487-81A9-44F7282323D8}" destId="{1539A016-0197-4E30-8F37-67712F09B3B8}" srcOrd="0" destOrd="0" presId="urn:microsoft.com/office/officeart/2005/8/layout/cycle2"/>
    <dgm:cxn modelId="{3BA7C442-983B-4D89-8149-0AD8D45A0688}" type="presOf" srcId="{C294E0C7-EBE6-408B-8642-094CEF0C7957}" destId="{6D4E4575-0145-427D-92BF-F53BD096E891}" srcOrd="0" destOrd="0" presId="urn:microsoft.com/office/officeart/2005/8/layout/cycle2"/>
    <dgm:cxn modelId="{197F3FCA-46D2-4E31-BE3B-D76486807E8D}" type="presOf" srcId="{E43DB302-A2A7-454B-A265-AD4751E54DCD}" destId="{8BA00CED-FCF5-47F8-933B-E403DE641AE2}" srcOrd="1" destOrd="0" presId="urn:microsoft.com/office/officeart/2005/8/layout/cycle2"/>
    <dgm:cxn modelId="{995144F5-90D8-4C37-8A2F-063443D37EB1}" srcId="{43618B90-53CD-41FF-B534-7E6399C05016}" destId="{728712A3-A293-4487-81A9-44F7282323D8}" srcOrd="3" destOrd="0" parTransId="{C09F8960-8CF1-46EF-8945-4026A9FDB978}" sibTransId="{002483B6-55BC-4064-ADC6-E6B02E277706}"/>
    <dgm:cxn modelId="{570BFD38-70DF-48D7-878C-462EA9C4E715}" type="presOf" srcId="{2A0EC9DB-665B-457C-9D6E-A94C149570B4}" destId="{839B4766-4C00-42DD-81D3-4555785BB062}" srcOrd="0" destOrd="0" presId="urn:microsoft.com/office/officeart/2005/8/layout/cycle2"/>
    <dgm:cxn modelId="{89E16901-F827-42BB-9037-DFBEF7DB405A}" srcId="{43618B90-53CD-41FF-B534-7E6399C05016}" destId="{46948F88-C5C6-4297-8DCA-6835CD1AAB78}" srcOrd="4" destOrd="0" parTransId="{1C30B12F-AB4F-4AC8-92B6-574632DB3076}" sibTransId="{37ABE4DC-F494-4332-81C9-2A8BF7F326BB}"/>
    <dgm:cxn modelId="{46B171B3-C377-4723-8194-4CD5391CB8D4}" type="presOf" srcId="{31F202B1-1908-4102-B847-F903DAB10563}" destId="{76C8E2C8-5BC1-4D95-93BA-026D86584BBB}" srcOrd="0" destOrd="0" presId="urn:microsoft.com/office/officeart/2005/8/layout/cycle2"/>
    <dgm:cxn modelId="{69290AE3-144C-4523-AD3A-9B53875919C9}" type="presOf" srcId="{A9065BE6-EE6A-418A-9C0B-5DD59DFD6232}" destId="{B3C8FD4F-35F3-498F-B815-374703A5BF81}" srcOrd="0" destOrd="0" presId="urn:microsoft.com/office/officeart/2005/8/layout/cycle2"/>
    <dgm:cxn modelId="{F9931A6E-F208-4026-9B48-0CA3EE975499}" type="presParOf" srcId="{78441B3D-D323-4550-BFE6-96A691223FEF}" destId="{839B4766-4C00-42DD-81D3-4555785BB062}" srcOrd="0" destOrd="0" presId="urn:microsoft.com/office/officeart/2005/8/layout/cycle2"/>
    <dgm:cxn modelId="{6FB87FD7-9FEE-4693-9FF2-F333C5DFAAA5}" type="presParOf" srcId="{78441B3D-D323-4550-BFE6-96A691223FEF}" destId="{B07E999D-2E2A-4B15-A219-DC0902DDCFEA}" srcOrd="1" destOrd="0" presId="urn:microsoft.com/office/officeart/2005/8/layout/cycle2"/>
    <dgm:cxn modelId="{8D674C66-4B27-4A52-A947-5EE85CEAF712}" type="presParOf" srcId="{B07E999D-2E2A-4B15-A219-DC0902DDCFEA}" destId="{8BA00CED-FCF5-47F8-933B-E403DE641AE2}" srcOrd="0" destOrd="0" presId="urn:microsoft.com/office/officeart/2005/8/layout/cycle2"/>
    <dgm:cxn modelId="{83A53EAF-405F-4F48-A7FA-6E5DFE01E526}" type="presParOf" srcId="{78441B3D-D323-4550-BFE6-96A691223FEF}" destId="{5ED97DB0-2113-4016-8BCF-9E2CD83A789B}" srcOrd="2" destOrd="0" presId="urn:microsoft.com/office/officeart/2005/8/layout/cycle2"/>
    <dgm:cxn modelId="{7303DBB3-D7E9-4DB0-8E36-8C517F502534}" type="presParOf" srcId="{78441B3D-D323-4550-BFE6-96A691223FEF}" destId="{D94CCDB0-8B85-4430-914E-05D3C0CA6060}" srcOrd="3" destOrd="0" presId="urn:microsoft.com/office/officeart/2005/8/layout/cycle2"/>
    <dgm:cxn modelId="{7ADDF4F9-1923-4540-B643-07B7DCCF7197}" type="presParOf" srcId="{D94CCDB0-8B85-4430-914E-05D3C0CA6060}" destId="{DD4DA0BC-E971-47DA-8285-21BF66DA5788}" srcOrd="0" destOrd="0" presId="urn:microsoft.com/office/officeart/2005/8/layout/cycle2"/>
    <dgm:cxn modelId="{D0D70545-9CC2-4F84-803F-17DF3D0FC630}" type="presParOf" srcId="{78441B3D-D323-4550-BFE6-96A691223FEF}" destId="{97B7AA5B-8D5A-46C1-A5A3-C1D045038D6E}" srcOrd="4" destOrd="0" presId="urn:microsoft.com/office/officeart/2005/8/layout/cycle2"/>
    <dgm:cxn modelId="{544900FD-71DE-4D27-B1C7-C90B8107738E}" type="presParOf" srcId="{78441B3D-D323-4550-BFE6-96A691223FEF}" destId="{B990D1D0-E268-457E-9591-72751D19686A}" srcOrd="5" destOrd="0" presId="urn:microsoft.com/office/officeart/2005/8/layout/cycle2"/>
    <dgm:cxn modelId="{B9F94D8E-5DCA-493D-B151-63F95EB79E33}" type="presParOf" srcId="{B990D1D0-E268-457E-9591-72751D19686A}" destId="{95D96A02-4233-4D8F-8224-5FF524362FD8}" srcOrd="0" destOrd="0" presId="urn:microsoft.com/office/officeart/2005/8/layout/cycle2"/>
    <dgm:cxn modelId="{EF3219B0-8130-4DD5-B08A-66D18CE040B1}" type="presParOf" srcId="{78441B3D-D323-4550-BFE6-96A691223FEF}" destId="{1539A016-0197-4E30-8F37-67712F09B3B8}" srcOrd="6" destOrd="0" presId="urn:microsoft.com/office/officeart/2005/8/layout/cycle2"/>
    <dgm:cxn modelId="{0FC7D010-CA97-4F18-A252-9E87F21381D6}" type="presParOf" srcId="{78441B3D-D323-4550-BFE6-96A691223FEF}" destId="{5F5ECF7E-064E-4FEA-9D58-47F29EC1C03F}" srcOrd="7" destOrd="0" presId="urn:microsoft.com/office/officeart/2005/8/layout/cycle2"/>
    <dgm:cxn modelId="{6C1D1AD5-CFE0-4670-A39B-ABC835E2B225}" type="presParOf" srcId="{5F5ECF7E-064E-4FEA-9D58-47F29EC1C03F}" destId="{267A17C9-8EBD-459F-AF87-CE3616C2CF44}" srcOrd="0" destOrd="0" presId="urn:microsoft.com/office/officeart/2005/8/layout/cycle2"/>
    <dgm:cxn modelId="{4282FE4F-D10F-4EA8-92D6-92C4CFF48479}" type="presParOf" srcId="{78441B3D-D323-4550-BFE6-96A691223FEF}" destId="{96AFB99E-0178-4340-94CD-0607E683AC89}" srcOrd="8" destOrd="0" presId="urn:microsoft.com/office/officeart/2005/8/layout/cycle2"/>
    <dgm:cxn modelId="{94C2D50F-403F-470F-B82D-FC9607536429}" type="presParOf" srcId="{78441B3D-D323-4550-BFE6-96A691223FEF}" destId="{E8A9DC20-A689-40F7-BB78-8AF84D8838D3}" srcOrd="9" destOrd="0" presId="urn:microsoft.com/office/officeart/2005/8/layout/cycle2"/>
    <dgm:cxn modelId="{17319D49-3A27-4695-BAF8-F5052E77A61E}" type="presParOf" srcId="{E8A9DC20-A689-40F7-BB78-8AF84D8838D3}" destId="{25360E79-D28D-437F-81F8-133D5FCB17BB}" srcOrd="0" destOrd="0" presId="urn:microsoft.com/office/officeart/2005/8/layout/cycle2"/>
    <dgm:cxn modelId="{071FF14C-85A7-4C4F-B587-54D7B6412291}" type="presParOf" srcId="{78441B3D-D323-4550-BFE6-96A691223FEF}" destId="{B3C8FD4F-35F3-498F-B815-374703A5BF81}" srcOrd="10" destOrd="0" presId="urn:microsoft.com/office/officeart/2005/8/layout/cycle2"/>
    <dgm:cxn modelId="{D175B160-C7ED-4496-AF57-06FFD25B3F2C}" type="presParOf" srcId="{78441B3D-D323-4550-BFE6-96A691223FEF}" destId="{76C8E2C8-5BC1-4D95-93BA-026D86584BBB}" srcOrd="11" destOrd="0" presId="urn:microsoft.com/office/officeart/2005/8/layout/cycle2"/>
    <dgm:cxn modelId="{EBB1C8F6-3713-4F89-94AB-3782050A320C}" type="presParOf" srcId="{76C8E2C8-5BC1-4D95-93BA-026D86584BBB}" destId="{056EDCDE-4AD5-4996-8CE0-B9D1D563142E}" srcOrd="0" destOrd="0" presId="urn:microsoft.com/office/officeart/2005/8/layout/cycle2"/>
    <dgm:cxn modelId="{0115BA37-760E-4A82-82CC-01508EE9C784}" type="presParOf" srcId="{78441B3D-D323-4550-BFE6-96A691223FEF}" destId="{6D4E4575-0145-427D-92BF-F53BD096E891}" srcOrd="12" destOrd="0" presId="urn:microsoft.com/office/officeart/2005/8/layout/cycle2"/>
    <dgm:cxn modelId="{1A5855CA-CA92-466B-8517-D9F87672301A}" type="presParOf" srcId="{78441B3D-D323-4550-BFE6-96A691223FEF}" destId="{75CB2F82-2239-40A4-9E6C-961654A567CC}" srcOrd="13" destOrd="0" presId="urn:microsoft.com/office/officeart/2005/8/layout/cycle2"/>
    <dgm:cxn modelId="{90CCCF16-F37E-4166-BFA8-E455DF3F4B32}" type="presParOf" srcId="{75CB2F82-2239-40A4-9E6C-961654A567CC}" destId="{AE41D4B4-D3DC-419E-9531-0B5EF96D0BB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385DAC2-63C3-4524-B381-A91FCD99259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BECC066-B1B4-46CB-A5C4-5A90445A61F3}">
      <dgm:prSet custT="1"/>
      <dgm:spPr/>
      <dgm:t>
        <a:bodyPr/>
        <a:lstStyle/>
        <a:p>
          <a:pPr rtl="0"/>
          <a:r>
            <a: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воспитание осознанного отношения к жизни как основоположной ценности и здоровью как совокупности физического, духовного и социального благополучия человека; </a:t>
          </a:r>
          <a:endParaRPr lang="ru-RU" sz="11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86BF35-F16B-4DEF-9F2E-D99E8F097269}" type="parTrans" cxnId="{12F141E6-DAE8-4CD9-8D43-DFD02D85BB0D}">
      <dgm:prSet/>
      <dgm:spPr/>
      <dgm:t>
        <a:bodyPr/>
        <a:lstStyle/>
        <a:p>
          <a:endParaRPr lang="ru-RU"/>
        </a:p>
      </dgm:t>
    </dgm:pt>
    <dgm:pt modelId="{70472573-17AE-468F-9326-802C686EBA4B}" type="sibTrans" cxnId="{12F141E6-DAE8-4CD9-8D43-DFD02D85BB0D}">
      <dgm:prSet/>
      <dgm:spPr/>
      <dgm:t>
        <a:bodyPr/>
        <a:lstStyle/>
        <a:p>
          <a:endParaRPr lang="ru-RU"/>
        </a:p>
      </dgm:t>
    </dgm:pt>
    <dgm:pt modelId="{471106EE-4130-4853-85FC-9A9EE4C39C06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формирование у ребёнка </a:t>
          </a:r>
          <a:r>
            <a:rPr lang="ru-RU" sz="1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возрастосообразных</a:t>
          </a:r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представлений и знаний в области физической культуры, здоровья и безопасного образа жизни; 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782F61-4728-4927-86C0-BF569A05A796}" type="parTrans" cxnId="{24385D92-B926-4BEF-81FE-8A22CE4EA318}">
      <dgm:prSet/>
      <dgm:spPr/>
      <dgm:t>
        <a:bodyPr/>
        <a:lstStyle/>
        <a:p>
          <a:endParaRPr lang="ru-RU"/>
        </a:p>
      </dgm:t>
    </dgm:pt>
    <dgm:pt modelId="{9D06E6A4-E734-4BA3-9562-293B407BED66}" type="sibTrans" cxnId="{24385D92-B926-4BEF-81FE-8A22CE4EA318}">
      <dgm:prSet/>
      <dgm:spPr/>
      <dgm:t>
        <a:bodyPr/>
        <a:lstStyle/>
        <a:p>
          <a:endParaRPr lang="ru-RU"/>
        </a:p>
      </dgm:t>
    </dgm:pt>
    <dgm:pt modelId="{2D913AEF-815D-4460-9F7B-754854E4CDC4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становление эмоционально-ценностного отношения к здоровому образу жизни, физическим упражнениям, подвижным играм, закаливанию организма, гигиеническим нормам и правилам; </a:t>
          </a:r>
          <a:endParaRPr lang="ru-RU" sz="1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C66FD7-AA5B-4F99-AD6F-41EBD3849E05}" type="parTrans" cxnId="{37F3B01F-CF51-4D8A-BFB7-3CA9AFA21A0C}">
      <dgm:prSet/>
      <dgm:spPr/>
      <dgm:t>
        <a:bodyPr/>
        <a:lstStyle/>
        <a:p>
          <a:endParaRPr lang="ru-RU"/>
        </a:p>
      </dgm:t>
    </dgm:pt>
    <dgm:pt modelId="{85B0BC5F-CA39-4FCC-B3C4-5A2E3D88E272}" type="sibTrans" cxnId="{37F3B01F-CF51-4D8A-BFB7-3CA9AFA21A0C}">
      <dgm:prSet/>
      <dgm:spPr/>
      <dgm:t>
        <a:bodyPr/>
        <a:lstStyle/>
        <a:p>
          <a:endParaRPr lang="ru-RU"/>
        </a:p>
      </dgm:t>
    </dgm:pt>
    <dgm:pt modelId="{E0467DFE-82E9-4A22-9878-BC2CE826ED79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воспитание активности, самостоятельности, самоуважения, коммуникабельности, уверенности и других личностных качеств; 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8CFE28-4E28-45D9-A37A-9E99A2C57FA4}" type="parTrans" cxnId="{8E442D9A-B5D0-4594-93F3-8D76DCF0721C}">
      <dgm:prSet/>
      <dgm:spPr/>
      <dgm:t>
        <a:bodyPr/>
        <a:lstStyle/>
        <a:p>
          <a:endParaRPr lang="ru-RU"/>
        </a:p>
      </dgm:t>
    </dgm:pt>
    <dgm:pt modelId="{156718F2-2974-4555-8077-A206FC913BFC}" type="sibTrans" cxnId="{8E442D9A-B5D0-4594-93F3-8D76DCF0721C}">
      <dgm:prSet/>
      <dgm:spPr/>
      <dgm:t>
        <a:bodyPr/>
        <a:lstStyle/>
        <a:p>
          <a:endParaRPr lang="ru-RU"/>
        </a:p>
      </dgm:t>
    </dgm:pt>
    <dgm:pt modelId="{9DB1B069-6C7B-44B8-9941-04467B0DC17D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приобщение детей к ценностям, нормам и знаниям физической культуры в целях их физического развития и саморазвития;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636A87-A486-4CBB-9F88-EBA036F954BF}" type="parTrans" cxnId="{CE3EE8F9-066C-47F4-9B8E-0E717DDEF6A6}">
      <dgm:prSet/>
      <dgm:spPr/>
      <dgm:t>
        <a:bodyPr/>
        <a:lstStyle/>
        <a:p>
          <a:endParaRPr lang="ru-RU"/>
        </a:p>
      </dgm:t>
    </dgm:pt>
    <dgm:pt modelId="{137712F6-926F-4FBB-BACF-8272D0A7AAB8}" type="sibTrans" cxnId="{CE3EE8F9-066C-47F4-9B8E-0E717DDEF6A6}">
      <dgm:prSet/>
      <dgm:spPr/>
      <dgm:t>
        <a:bodyPr/>
        <a:lstStyle/>
        <a:p>
          <a:endParaRPr lang="ru-RU"/>
        </a:p>
      </dgm:t>
    </dgm:pt>
    <dgm:pt modelId="{952B8C39-29B5-4EF3-BF2B-0EA5D03D4E42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формирование у ребёнка основных гигиенических навыков, представлений о здоровом образе жизни.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A4635D-441E-431B-9342-FB1372119835}" type="parTrans" cxnId="{DF2F6614-E213-4124-9505-FE43415EBDF2}">
      <dgm:prSet/>
      <dgm:spPr/>
      <dgm:t>
        <a:bodyPr/>
        <a:lstStyle/>
        <a:p>
          <a:endParaRPr lang="ru-RU"/>
        </a:p>
      </dgm:t>
    </dgm:pt>
    <dgm:pt modelId="{AAF631F9-5975-43BF-967A-BC5D542A2036}" type="sibTrans" cxnId="{DF2F6614-E213-4124-9505-FE43415EBDF2}">
      <dgm:prSet/>
      <dgm:spPr/>
      <dgm:t>
        <a:bodyPr/>
        <a:lstStyle/>
        <a:p>
          <a:endParaRPr lang="ru-RU"/>
        </a:p>
      </dgm:t>
    </dgm:pt>
    <dgm:pt modelId="{0BFE71A5-E9D7-4630-A675-042E5E10022D}" type="pres">
      <dgm:prSet presAssocID="{E385DAC2-63C3-4524-B381-A91FCD99259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E52890-B838-436F-B993-C9532DD42796}" type="pres">
      <dgm:prSet presAssocID="{5BECC066-B1B4-46CB-A5C4-5A90445A61F3}" presName="circ1" presStyleLbl="vennNode1" presStyleIdx="0" presStyleCnt="6"/>
      <dgm:spPr/>
    </dgm:pt>
    <dgm:pt modelId="{67F1BA75-5512-4D91-853A-F860EF4574F7}" type="pres">
      <dgm:prSet presAssocID="{5BECC066-B1B4-46CB-A5C4-5A90445A61F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F85EC-94FE-497D-A02F-3C6D68548C90}" type="pres">
      <dgm:prSet presAssocID="{471106EE-4130-4853-85FC-9A9EE4C39C06}" presName="circ2" presStyleLbl="vennNode1" presStyleIdx="1" presStyleCnt="6"/>
      <dgm:spPr/>
    </dgm:pt>
    <dgm:pt modelId="{7FA87416-4BB4-4AD3-A6E4-3309E746DE93}" type="pres">
      <dgm:prSet presAssocID="{471106EE-4130-4853-85FC-9A9EE4C39C0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91E5F-CA8E-4889-9C12-B61ED6E76282}" type="pres">
      <dgm:prSet presAssocID="{2D913AEF-815D-4460-9F7B-754854E4CDC4}" presName="circ3" presStyleLbl="vennNode1" presStyleIdx="2" presStyleCnt="6"/>
      <dgm:spPr/>
    </dgm:pt>
    <dgm:pt modelId="{81B84913-9F82-4FE9-8AFD-F31B497322E3}" type="pres">
      <dgm:prSet presAssocID="{2D913AEF-815D-4460-9F7B-754854E4CDC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24843-4A75-4C0F-BA86-91893938B7DA}" type="pres">
      <dgm:prSet presAssocID="{E0467DFE-82E9-4A22-9878-BC2CE826ED79}" presName="circ4" presStyleLbl="vennNode1" presStyleIdx="3" presStyleCnt="6"/>
      <dgm:spPr/>
    </dgm:pt>
    <dgm:pt modelId="{29E7B418-D351-481E-BD9A-74071BBFBB78}" type="pres">
      <dgm:prSet presAssocID="{E0467DFE-82E9-4A22-9878-BC2CE826ED7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0D3DB-13E6-4B79-8390-9BA98BBBA730}" type="pres">
      <dgm:prSet presAssocID="{9DB1B069-6C7B-44B8-9941-04467B0DC17D}" presName="circ5" presStyleLbl="vennNode1" presStyleIdx="4" presStyleCnt="6"/>
      <dgm:spPr/>
    </dgm:pt>
    <dgm:pt modelId="{72E6472F-378F-4A81-A47E-54A8DB296672}" type="pres">
      <dgm:prSet presAssocID="{9DB1B069-6C7B-44B8-9941-04467B0DC17D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C5A19-382D-43C5-AEA1-9109990E5435}" type="pres">
      <dgm:prSet presAssocID="{952B8C39-29B5-4EF3-BF2B-0EA5D03D4E42}" presName="circ6" presStyleLbl="vennNode1" presStyleIdx="5" presStyleCnt="6"/>
      <dgm:spPr/>
    </dgm:pt>
    <dgm:pt modelId="{D7C7ACF2-88F6-4767-9297-A63F9FF4E78C}" type="pres">
      <dgm:prSet presAssocID="{952B8C39-29B5-4EF3-BF2B-0EA5D03D4E42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3EE8F9-066C-47F4-9B8E-0E717DDEF6A6}" srcId="{E385DAC2-63C3-4524-B381-A91FCD99259D}" destId="{9DB1B069-6C7B-44B8-9941-04467B0DC17D}" srcOrd="4" destOrd="0" parTransId="{8E636A87-A486-4CBB-9F88-EBA036F954BF}" sibTransId="{137712F6-926F-4FBB-BACF-8272D0A7AAB8}"/>
    <dgm:cxn modelId="{474AE72B-EA08-4B06-9137-9A241FB4ECC8}" type="presOf" srcId="{5BECC066-B1B4-46CB-A5C4-5A90445A61F3}" destId="{67F1BA75-5512-4D91-853A-F860EF4574F7}" srcOrd="0" destOrd="0" presId="urn:microsoft.com/office/officeart/2005/8/layout/venn1"/>
    <dgm:cxn modelId="{3D65BB9C-FACA-409F-AAE8-F7F831333128}" type="presOf" srcId="{E385DAC2-63C3-4524-B381-A91FCD99259D}" destId="{0BFE71A5-E9D7-4630-A675-042E5E10022D}" srcOrd="0" destOrd="0" presId="urn:microsoft.com/office/officeart/2005/8/layout/venn1"/>
    <dgm:cxn modelId="{DF2F6614-E213-4124-9505-FE43415EBDF2}" srcId="{E385DAC2-63C3-4524-B381-A91FCD99259D}" destId="{952B8C39-29B5-4EF3-BF2B-0EA5D03D4E42}" srcOrd="5" destOrd="0" parTransId="{27A4635D-441E-431B-9342-FB1372119835}" sibTransId="{AAF631F9-5975-43BF-967A-BC5D542A2036}"/>
    <dgm:cxn modelId="{69DDA16D-D166-41D8-B1AA-BC032E2F018F}" type="presOf" srcId="{952B8C39-29B5-4EF3-BF2B-0EA5D03D4E42}" destId="{D7C7ACF2-88F6-4767-9297-A63F9FF4E78C}" srcOrd="0" destOrd="0" presId="urn:microsoft.com/office/officeart/2005/8/layout/venn1"/>
    <dgm:cxn modelId="{FB88FD26-BA4E-4B8D-97D8-65646E612604}" type="presOf" srcId="{2D913AEF-815D-4460-9F7B-754854E4CDC4}" destId="{81B84913-9F82-4FE9-8AFD-F31B497322E3}" srcOrd="0" destOrd="0" presId="urn:microsoft.com/office/officeart/2005/8/layout/venn1"/>
    <dgm:cxn modelId="{321DB1DA-F30B-401F-A6D6-43F6C1011ED4}" type="presOf" srcId="{471106EE-4130-4853-85FC-9A9EE4C39C06}" destId="{7FA87416-4BB4-4AD3-A6E4-3309E746DE93}" srcOrd="0" destOrd="0" presId="urn:microsoft.com/office/officeart/2005/8/layout/venn1"/>
    <dgm:cxn modelId="{24385D92-B926-4BEF-81FE-8A22CE4EA318}" srcId="{E385DAC2-63C3-4524-B381-A91FCD99259D}" destId="{471106EE-4130-4853-85FC-9A9EE4C39C06}" srcOrd="1" destOrd="0" parTransId="{6C782F61-4728-4927-86C0-BF569A05A796}" sibTransId="{9D06E6A4-E734-4BA3-9562-293B407BED66}"/>
    <dgm:cxn modelId="{5EEF05EA-F0DB-4571-959B-14DBACC5C591}" type="presOf" srcId="{9DB1B069-6C7B-44B8-9941-04467B0DC17D}" destId="{72E6472F-378F-4A81-A47E-54A8DB296672}" srcOrd="0" destOrd="0" presId="urn:microsoft.com/office/officeart/2005/8/layout/venn1"/>
    <dgm:cxn modelId="{8E442D9A-B5D0-4594-93F3-8D76DCF0721C}" srcId="{E385DAC2-63C3-4524-B381-A91FCD99259D}" destId="{E0467DFE-82E9-4A22-9878-BC2CE826ED79}" srcOrd="3" destOrd="0" parTransId="{A78CFE28-4E28-45D9-A37A-9E99A2C57FA4}" sibTransId="{156718F2-2974-4555-8077-A206FC913BFC}"/>
    <dgm:cxn modelId="{85771C51-5B66-4C1F-B7D0-D411AEAD5AC6}" type="presOf" srcId="{E0467DFE-82E9-4A22-9878-BC2CE826ED79}" destId="{29E7B418-D351-481E-BD9A-74071BBFBB78}" srcOrd="0" destOrd="0" presId="urn:microsoft.com/office/officeart/2005/8/layout/venn1"/>
    <dgm:cxn modelId="{12F141E6-DAE8-4CD9-8D43-DFD02D85BB0D}" srcId="{E385DAC2-63C3-4524-B381-A91FCD99259D}" destId="{5BECC066-B1B4-46CB-A5C4-5A90445A61F3}" srcOrd="0" destOrd="0" parTransId="{7D86BF35-F16B-4DEF-9F2E-D99E8F097269}" sibTransId="{70472573-17AE-468F-9326-802C686EBA4B}"/>
    <dgm:cxn modelId="{37F3B01F-CF51-4D8A-BFB7-3CA9AFA21A0C}" srcId="{E385DAC2-63C3-4524-B381-A91FCD99259D}" destId="{2D913AEF-815D-4460-9F7B-754854E4CDC4}" srcOrd="2" destOrd="0" parTransId="{AAC66FD7-AA5B-4F99-AD6F-41EBD3849E05}" sibTransId="{85B0BC5F-CA39-4FCC-B3C4-5A2E3D88E272}"/>
    <dgm:cxn modelId="{15A0F582-D148-4E02-BB26-31368B799D85}" type="presParOf" srcId="{0BFE71A5-E9D7-4630-A675-042E5E10022D}" destId="{63E52890-B838-436F-B993-C9532DD42796}" srcOrd="0" destOrd="0" presId="urn:microsoft.com/office/officeart/2005/8/layout/venn1"/>
    <dgm:cxn modelId="{25B1AF59-974B-437D-B791-A86CA33C25ED}" type="presParOf" srcId="{0BFE71A5-E9D7-4630-A675-042E5E10022D}" destId="{67F1BA75-5512-4D91-853A-F860EF4574F7}" srcOrd="1" destOrd="0" presId="urn:microsoft.com/office/officeart/2005/8/layout/venn1"/>
    <dgm:cxn modelId="{093DD999-4C4D-4BD5-8707-630940ADDAC4}" type="presParOf" srcId="{0BFE71A5-E9D7-4630-A675-042E5E10022D}" destId="{C3EF85EC-94FE-497D-A02F-3C6D68548C90}" srcOrd="2" destOrd="0" presId="urn:microsoft.com/office/officeart/2005/8/layout/venn1"/>
    <dgm:cxn modelId="{3A2EBB78-8A54-4F7F-BC44-FF14D5F17B9B}" type="presParOf" srcId="{0BFE71A5-E9D7-4630-A675-042E5E10022D}" destId="{7FA87416-4BB4-4AD3-A6E4-3309E746DE93}" srcOrd="3" destOrd="0" presId="urn:microsoft.com/office/officeart/2005/8/layout/venn1"/>
    <dgm:cxn modelId="{B58DF030-E3F4-480D-A12B-1BCC782A18AF}" type="presParOf" srcId="{0BFE71A5-E9D7-4630-A675-042E5E10022D}" destId="{27391E5F-CA8E-4889-9C12-B61ED6E76282}" srcOrd="4" destOrd="0" presId="urn:microsoft.com/office/officeart/2005/8/layout/venn1"/>
    <dgm:cxn modelId="{ED9B05A6-1B9A-4BFC-A20B-9AD44671B3E5}" type="presParOf" srcId="{0BFE71A5-E9D7-4630-A675-042E5E10022D}" destId="{81B84913-9F82-4FE9-8AFD-F31B497322E3}" srcOrd="5" destOrd="0" presId="urn:microsoft.com/office/officeart/2005/8/layout/venn1"/>
    <dgm:cxn modelId="{E5DADFB0-4ABE-43FA-A40F-4BBB68B82A82}" type="presParOf" srcId="{0BFE71A5-E9D7-4630-A675-042E5E10022D}" destId="{CFE24843-4A75-4C0F-BA86-91893938B7DA}" srcOrd="6" destOrd="0" presId="urn:microsoft.com/office/officeart/2005/8/layout/venn1"/>
    <dgm:cxn modelId="{43E81503-643B-46F9-88C8-0FEA7C3F3F8B}" type="presParOf" srcId="{0BFE71A5-E9D7-4630-A675-042E5E10022D}" destId="{29E7B418-D351-481E-BD9A-74071BBFBB78}" srcOrd="7" destOrd="0" presId="urn:microsoft.com/office/officeart/2005/8/layout/venn1"/>
    <dgm:cxn modelId="{D66CD0E7-6756-4F68-95DB-37B3330D38DF}" type="presParOf" srcId="{0BFE71A5-E9D7-4630-A675-042E5E10022D}" destId="{55E0D3DB-13E6-4B79-8390-9BA98BBBA730}" srcOrd="8" destOrd="0" presId="urn:microsoft.com/office/officeart/2005/8/layout/venn1"/>
    <dgm:cxn modelId="{9C06745B-2AAD-43A9-A9E2-734AFB2E7B7D}" type="presParOf" srcId="{0BFE71A5-E9D7-4630-A675-042E5E10022D}" destId="{72E6472F-378F-4A81-A47E-54A8DB296672}" srcOrd="9" destOrd="0" presId="urn:microsoft.com/office/officeart/2005/8/layout/venn1"/>
    <dgm:cxn modelId="{8B84D509-492D-4DA1-9695-94C5130C0BD4}" type="presParOf" srcId="{0BFE71A5-E9D7-4630-A675-042E5E10022D}" destId="{F8AC5A19-382D-43C5-AEA1-9109990E5435}" srcOrd="10" destOrd="0" presId="urn:microsoft.com/office/officeart/2005/8/layout/venn1"/>
    <dgm:cxn modelId="{F9ABBF41-9F34-4508-BFD5-74253C0CAAC1}" type="presParOf" srcId="{0BFE71A5-E9D7-4630-A675-042E5E10022D}" destId="{D7C7ACF2-88F6-4767-9297-A63F9FF4E78C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818C261-68D7-4CB3-B15D-A7E21924CC6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906253-2EE5-471A-A638-33F5F115F531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двигательная деятельность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E2BF03-ADF6-4408-8E3E-D8B2C459F61F}" type="parTrans" cxnId="{E396F524-727A-472C-82C1-3B5CB6BF4B40}">
      <dgm:prSet/>
      <dgm:spPr/>
      <dgm:t>
        <a:bodyPr/>
        <a:lstStyle/>
        <a:p>
          <a:endParaRPr lang="ru-RU"/>
        </a:p>
      </dgm:t>
    </dgm:pt>
    <dgm:pt modelId="{2DD19B70-A450-4894-BDAC-8B61CA336677}" type="sibTrans" cxnId="{E396F524-727A-472C-82C1-3B5CB6BF4B40}">
      <dgm:prSet/>
      <dgm:spPr/>
      <dgm:t>
        <a:bodyPr/>
        <a:lstStyle/>
        <a:p>
          <a:endParaRPr lang="ru-RU"/>
        </a:p>
      </dgm:t>
    </dgm:pt>
    <dgm:pt modelId="{55A4CAF4-EA7B-4F93-AF11-A97BFDEB7D0A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предметно-манипулятивная</a:t>
          </a:r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деятельность - речевая деятельность 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5F6ED3-5812-4D82-95EE-B822122CD62B}" type="parTrans" cxnId="{2121A172-AABC-404C-B9D7-6911616B1115}">
      <dgm:prSet/>
      <dgm:spPr/>
      <dgm:t>
        <a:bodyPr/>
        <a:lstStyle/>
        <a:p>
          <a:endParaRPr lang="ru-RU"/>
        </a:p>
      </dgm:t>
    </dgm:pt>
    <dgm:pt modelId="{6384A311-3B77-4B14-8FAB-4735C4180566}" type="sibTrans" cxnId="{2121A172-AABC-404C-B9D7-6911616B1115}">
      <dgm:prSet/>
      <dgm:spPr/>
      <dgm:t>
        <a:bodyPr/>
        <a:lstStyle/>
        <a:p>
          <a:endParaRPr lang="ru-RU"/>
        </a:p>
      </dgm:t>
    </dgm:pt>
    <dgm:pt modelId="{DC3A60EE-ECD0-4446-8452-850BDB27B13E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раннем возрасте                   (1 год – 3 года): - предметная деятельность 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404E14-F4DC-49C2-94B5-14A8A6EBA802}" type="parTrans" cxnId="{D1857A0C-4CF8-41EA-A40C-D594F4FA874E}">
      <dgm:prSet/>
      <dgm:spPr/>
      <dgm:t>
        <a:bodyPr/>
        <a:lstStyle/>
        <a:p>
          <a:endParaRPr lang="ru-RU"/>
        </a:p>
      </dgm:t>
    </dgm:pt>
    <dgm:pt modelId="{D2530441-E06A-4E9B-B6A4-5A8DF1D22F82}" type="sibTrans" cxnId="{D1857A0C-4CF8-41EA-A40C-D594F4FA874E}">
      <dgm:prSet/>
      <dgm:spPr/>
      <dgm:t>
        <a:bodyPr/>
        <a:lstStyle/>
        <a:p>
          <a:endParaRPr lang="ru-RU"/>
        </a:p>
      </dgm:t>
    </dgm:pt>
    <dgm:pt modelId="{7FE85F15-D883-408E-ACCF-12785D1ACC90}">
      <dgm:prSet custT="1"/>
      <dgm:spPr/>
      <dgm:t>
        <a:bodyPr/>
        <a:lstStyle/>
        <a:p>
          <a:pPr rtl="0"/>
          <a:r>
            <a: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ситуативно-деловое общение со взрослым и эмоционально-практическое со сверстниками под руководством взрослого; - двигательная деятельность - игровая деятельность - речевая </a:t>
          </a:r>
          <a:endParaRPr lang="ru-RU" sz="11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8E0460-E2FD-4356-ACAE-0D557CA4EB42}" type="parTrans" cxnId="{587A5275-1230-43A9-BF5F-17253A1AB46D}">
      <dgm:prSet/>
      <dgm:spPr/>
      <dgm:t>
        <a:bodyPr/>
        <a:lstStyle/>
        <a:p>
          <a:endParaRPr lang="ru-RU"/>
        </a:p>
      </dgm:t>
    </dgm:pt>
    <dgm:pt modelId="{71D06353-F3EC-4DD5-BB0F-0DB7AF218EA5}" type="sibTrans" cxnId="{587A5275-1230-43A9-BF5F-17253A1AB46D}">
      <dgm:prSet/>
      <dgm:spPr/>
      <dgm:t>
        <a:bodyPr/>
        <a:lstStyle/>
        <a:p>
          <a:endParaRPr lang="ru-RU"/>
        </a:p>
      </dgm:t>
    </dgm:pt>
    <dgm:pt modelId="{63F93420-06CB-4078-A894-DE270B789929}" type="pres">
      <dgm:prSet presAssocID="{9818C261-68D7-4CB3-B15D-A7E21924CC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296E4F-2AB2-43AC-A219-84762B6CD18D}" type="pres">
      <dgm:prSet presAssocID="{FC906253-2EE5-471A-A638-33F5F115F531}" presName="node" presStyleLbl="node1" presStyleIdx="0" presStyleCnt="4" custScaleX="216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EAB28-1631-4C69-AA30-9A7570A7B25E}" type="pres">
      <dgm:prSet presAssocID="{2DD19B70-A450-4894-BDAC-8B61CA33667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9B9F3448-40F7-4C2F-9B42-C49D586DBE40}" type="pres">
      <dgm:prSet presAssocID="{2DD19B70-A450-4894-BDAC-8B61CA33667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C45315B0-A6D8-421E-A77A-BDE32C8E6159}" type="pres">
      <dgm:prSet presAssocID="{55A4CAF4-EA7B-4F93-AF11-A97BFDEB7D0A}" presName="node" presStyleLbl="node1" presStyleIdx="1" presStyleCnt="4" custScaleX="211324" custRadScaleRad="136143" custRadScaleInc="-1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2B234-E802-4A50-BE53-DF2B84BC9AEB}" type="pres">
      <dgm:prSet presAssocID="{6384A311-3B77-4B14-8FAB-4735C418056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FAE5978-7452-435A-ACC2-66575081A431}" type="pres">
      <dgm:prSet presAssocID="{6384A311-3B77-4B14-8FAB-4735C418056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F5B23FA-3071-4761-B512-6452AB161D86}" type="pres">
      <dgm:prSet presAssocID="{DC3A60EE-ECD0-4446-8452-850BDB27B13E}" presName="node" presStyleLbl="node1" presStyleIdx="2" presStyleCnt="4" custScaleX="236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E13DA-A48C-44CF-AC36-84D20552C95E}" type="pres">
      <dgm:prSet presAssocID="{D2530441-E06A-4E9B-B6A4-5A8DF1D22F8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C6B922C-0E2B-43AA-AF70-6C7202BF9C02}" type="pres">
      <dgm:prSet presAssocID="{D2530441-E06A-4E9B-B6A4-5A8DF1D22F8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DF3DF50-D6F9-4385-BEDB-4E93E833152B}" type="pres">
      <dgm:prSet presAssocID="{7FE85F15-D883-408E-ACCF-12785D1ACC90}" presName="node" presStyleLbl="node1" presStyleIdx="3" presStyleCnt="4" custScaleX="215292" custRadScaleRad="147794" custRadScaleInc="1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BE0FD-AA40-4BFE-AD7B-3385AAFAB3FE}" type="pres">
      <dgm:prSet presAssocID="{71D06353-F3EC-4DD5-BB0F-0DB7AF218EA5}" presName="sibTrans" presStyleLbl="sibTrans2D1" presStyleIdx="3" presStyleCnt="4"/>
      <dgm:spPr/>
      <dgm:t>
        <a:bodyPr/>
        <a:lstStyle/>
        <a:p>
          <a:endParaRPr lang="ru-RU"/>
        </a:p>
      </dgm:t>
    </dgm:pt>
    <dgm:pt modelId="{9271E42F-D82C-47E1-8E3B-77208BFCFD56}" type="pres">
      <dgm:prSet presAssocID="{71D06353-F3EC-4DD5-BB0F-0DB7AF218EA5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D1857A0C-4CF8-41EA-A40C-D594F4FA874E}" srcId="{9818C261-68D7-4CB3-B15D-A7E21924CC6D}" destId="{DC3A60EE-ECD0-4446-8452-850BDB27B13E}" srcOrd="2" destOrd="0" parTransId="{73404E14-F4DC-49C2-94B5-14A8A6EBA802}" sibTransId="{D2530441-E06A-4E9B-B6A4-5A8DF1D22F82}"/>
    <dgm:cxn modelId="{3741142E-38B3-493B-B41C-E934CCE7B7F9}" type="presOf" srcId="{2DD19B70-A450-4894-BDAC-8B61CA336677}" destId="{83CEAB28-1631-4C69-AA30-9A7570A7B25E}" srcOrd="0" destOrd="0" presId="urn:microsoft.com/office/officeart/2005/8/layout/cycle2"/>
    <dgm:cxn modelId="{FA922AD1-A1E8-476C-B440-68D0F8D9DF7E}" type="presOf" srcId="{6384A311-3B77-4B14-8FAB-4735C4180566}" destId="{5FAE5978-7452-435A-ACC2-66575081A431}" srcOrd="1" destOrd="0" presId="urn:microsoft.com/office/officeart/2005/8/layout/cycle2"/>
    <dgm:cxn modelId="{947CA942-E1C5-4FE4-9F58-A541805F3862}" type="presOf" srcId="{FC906253-2EE5-471A-A638-33F5F115F531}" destId="{84296E4F-2AB2-43AC-A219-84762B6CD18D}" srcOrd="0" destOrd="0" presId="urn:microsoft.com/office/officeart/2005/8/layout/cycle2"/>
    <dgm:cxn modelId="{E396F524-727A-472C-82C1-3B5CB6BF4B40}" srcId="{9818C261-68D7-4CB3-B15D-A7E21924CC6D}" destId="{FC906253-2EE5-471A-A638-33F5F115F531}" srcOrd="0" destOrd="0" parTransId="{31E2BF03-ADF6-4408-8E3E-D8B2C459F61F}" sibTransId="{2DD19B70-A450-4894-BDAC-8B61CA336677}"/>
    <dgm:cxn modelId="{70366276-793B-4BC8-B65B-46ED76B0B4A5}" type="presOf" srcId="{DC3A60EE-ECD0-4446-8452-850BDB27B13E}" destId="{7F5B23FA-3071-4761-B512-6452AB161D86}" srcOrd="0" destOrd="0" presId="urn:microsoft.com/office/officeart/2005/8/layout/cycle2"/>
    <dgm:cxn modelId="{C76CBC0E-4FD5-4B1A-903D-44DECE0593E4}" type="presOf" srcId="{9818C261-68D7-4CB3-B15D-A7E21924CC6D}" destId="{63F93420-06CB-4078-A894-DE270B789929}" srcOrd="0" destOrd="0" presId="urn:microsoft.com/office/officeart/2005/8/layout/cycle2"/>
    <dgm:cxn modelId="{1A480C1C-DA9E-4713-9CBB-C1E37CCACB8F}" type="presOf" srcId="{7FE85F15-D883-408E-ACCF-12785D1ACC90}" destId="{0DF3DF50-D6F9-4385-BEDB-4E93E833152B}" srcOrd="0" destOrd="0" presId="urn:microsoft.com/office/officeart/2005/8/layout/cycle2"/>
    <dgm:cxn modelId="{D52DD49D-89C9-4947-AAD9-D27E82BFE419}" type="presOf" srcId="{71D06353-F3EC-4DD5-BB0F-0DB7AF218EA5}" destId="{9271E42F-D82C-47E1-8E3B-77208BFCFD56}" srcOrd="1" destOrd="0" presId="urn:microsoft.com/office/officeart/2005/8/layout/cycle2"/>
    <dgm:cxn modelId="{2121A172-AABC-404C-B9D7-6911616B1115}" srcId="{9818C261-68D7-4CB3-B15D-A7E21924CC6D}" destId="{55A4CAF4-EA7B-4F93-AF11-A97BFDEB7D0A}" srcOrd="1" destOrd="0" parTransId="{5A5F6ED3-5812-4D82-95EE-B822122CD62B}" sibTransId="{6384A311-3B77-4B14-8FAB-4735C4180566}"/>
    <dgm:cxn modelId="{C572C9EB-DC9C-4B8A-860D-B1B4D5E50674}" type="presOf" srcId="{55A4CAF4-EA7B-4F93-AF11-A97BFDEB7D0A}" destId="{C45315B0-A6D8-421E-A77A-BDE32C8E6159}" srcOrd="0" destOrd="0" presId="urn:microsoft.com/office/officeart/2005/8/layout/cycle2"/>
    <dgm:cxn modelId="{EC1F5986-9EDB-4B02-9124-C089CD65E461}" type="presOf" srcId="{71D06353-F3EC-4DD5-BB0F-0DB7AF218EA5}" destId="{144BE0FD-AA40-4BFE-AD7B-3385AAFAB3FE}" srcOrd="0" destOrd="0" presId="urn:microsoft.com/office/officeart/2005/8/layout/cycle2"/>
    <dgm:cxn modelId="{7AF785AD-DBEB-48B6-9956-C9F1D5DF9D98}" type="presOf" srcId="{2DD19B70-A450-4894-BDAC-8B61CA336677}" destId="{9B9F3448-40F7-4C2F-9B42-C49D586DBE40}" srcOrd="1" destOrd="0" presId="urn:microsoft.com/office/officeart/2005/8/layout/cycle2"/>
    <dgm:cxn modelId="{587A5275-1230-43A9-BF5F-17253A1AB46D}" srcId="{9818C261-68D7-4CB3-B15D-A7E21924CC6D}" destId="{7FE85F15-D883-408E-ACCF-12785D1ACC90}" srcOrd="3" destOrd="0" parTransId="{138E0460-E2FD-4356-ACAE-0D557CA4EB42}" sibTransId="{71D06353-F3EC-4DD5-BB0F-0DB7AF218EA5}"/>
    <dgm:cxn modelId="{BCD8A043-4022-4A9D-94E0-B457310DA458}" type="presOf" srcId="{D2530441-E06A-4E9B-B6A4-5A8DF1D22F82}" destId="{32DE13DA-A48C-44CF-AC36-84D20552C95E}" srcOrd="0" destOrd="0" presId="urn:microsoft.com/office/officeart/2005/8/layout/cycle2"/>
    <dgm:cxn modelId="{D12A7A05-61AD-4D4C-ACBB-4BDABC465229}" type="presOf" srcId="{6384A311-3B77-4B14-8FAB-4735C4180566}" destId="{E992B234-E802-4A50-BE53-DF2B84BC9AEB}" srcOrd="0" destOrd="0" presId="urn:microsoft.com/office/officeart/2005/8/layout/cycle2"/>
    <dgm:cxn modelId="{F7676AE2-9006-4700-9AA5-76B41D1AB692}" type="presOf" srcId="{D2530441-E06A-4E9B-B6A4-5A8DF1D22F82}" destId="{1C6B922C-0E2B-43AA-AF70-6C7202BF9C02}" srcOrd="1" destOrd="0" presId="urn:microsoft.com/office/officeart/2005/8/layout/cycle2"/>
    <dgm:cxn modelId="{18B904AA-689E-490E-AF87-E7B13B182AE4}" type="presParOf" srcId="{63F93420-06CB-4078-A894-DE270B789929}" destId="{84296E4F-2AB2-43AC-A219-84762B6CD18D}" srcOrd="0" destOrd="0" presId="urn:microsoft.com/office/officeart/2005/8/layout/cycle2"/>
    <dgm:cxn modelId="{0C104969-B60D-4D5A-8ACD-0A4A6DFABF11}" type="presParOf" srcId="{63F93420-06CB-4078-A894-DE270B789929}" destId="{83CEAB28-1631-4C69-AA30-9A7570A7B25E}" srcOrd="1" destOrd="0" presId="urn:microsoft.com/office/officeart/2005/8/layout/cycle2"/>
    <dgm:cxn modelId="{D6808F29-10A5-4B4A-B773-F4A42DD3F792}" type="presParOf" srcId="{83CEAB28-1631-4C69-AA30-9A7570A7B25E}" destId="{9B9F3448-40F7-4C2F-9B42-C49D586DBE40}" srcOrd="0" destOrd="0" presId="urn:microsoft.com/office/officeart/2005/8/layout/cycle2"/>
    <dgm:cxn modelId="{D8A005A5-45D2-47EF-8283-FA25578804D6}" type="presParOf" srcId="{63F93420-06CB-4078-A894-DE270B789929}" destId="{C45315B0-A6D8-421E-A77A-BDE32C8E6159}" srcOrd="2" destOrd="0" presId="urn:microsoft.com/office/officeart/2005/8/layout/cycle2"/>
    <dgm:cxn modelId="{58F25783-9D6A-4C23-929C-1913EA7B84E0}" type="presParOf" srcId="{63F93420-06CB-4078-A894-DE270B789929}" destId="{E992B234-E802-4A50-BE53-DF2B84BC9AEB}" srcOrd="3" destOrd="0" presId="urn:microsoft.com/office/officeart/2005/8/layout/cycle2"/>
    <dgm:cxn modelId="{9D1DB5FE-6BAF-48E1-B4A2-896FE37B0785}" type="presParOf" srcId="{E992B234-E802-4A50-BE53-DF2B84BC9AEB}" destId="{5FAE5978-7452-435A-ACC2-66575081A431}" srcOrd="0" destOrd="0" presId="urn:microsoft.com/office/officeart/2005/8/layout/cycle2"/>
    <dgm:cxn modelId="{ECBB2BF0-1AD5-46A2-8543-C5729E4E3847}" type="presParOf" srcId="{63F93420-06CB-4078-A894-DE270B789929}" destId="{7F5B23FA-3071-4761-B512-6452AB161D86}" srcOrd="4" destOrd="0" presId="urn:microsoft.com/office/officeart/2005/8/layout/cycle2"/>
    <dgm:cxn modelId="{B7F80909-97A9-42CE-9CC9-9E7C9C10796B}" type="presParOf" srcId="{63F93420-06CB-4078-A894-DE270B789929}" destId="{32DE13DA-A48C-44CF-AC36-84D20552C95E}" srcOrd="5" destOrd="0" presId="urn:microsoft.com/office/officeart/2005/8/layout/cycle2"/>
    <dgm:cxn modelId="{8730F671-A707-46B7-BE32-B3F62A86B109}" type="presParOf" srcId="{32DE13DA-A48C-44CF-AC36-84D20552C95E}" destId="{1C6B922C-0E2B-43AA-AF70-6C7202BF9C02}" srcOrd="0" destOrd="0" presId="urn:microsoft.com/office/officeart/2005/8/layout/cycle2"/>
    <dgm:cxn modelId="{A466B6BE-01C7-4747-9D01-12F8E002A5D1}" type="presParOf" srcId="{63F93420-06CB-4078-A894-DE270B789929}" destId="{0DF3DF50-D6F9-4385-BEDB-4E93E833152B}" srcOrd="6" destOrd="0" presId="urn:microsoft.com/office/officeart/2005/8/layout/cycle2"/>
    <dgm:cxn modelId="{A87991C6-85DE-4600-803C-97639F7CA49B}" type="presParOf" srcId="{63F93420-06CB-4078-A894-DE270B789929}" destId="{144BE0FD-AA40-4BFE-AD7B-3385AAFAB3FE}" srcOrd="7" destOrd="0" presId="urn:microsoft.com/office/officeart/2005/8/layout/cycle2"/>
    <dgm:cxn modelId="{F12DFA20-7C3A-46AC-96D3-0EBD32059E6C}" type="presParOf" srcId="{144BE0FD-AA40-4BFE-AD7B-3385AAFAB3FE}" destId="{9271E42F-D82C-47E1-8E3B-77208BFCFD5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48BE335-F410-43FC-95C7-3683202117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3B2E21-A987-48D6-9DF2-CEDF86ABD154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игровая деятельность 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44A44C-E02B-4938-A6A7-CEEB138AD6DA}" type="parTrans" cxnId="{53B7042C-EC29-4B55-A9B4-BB2C1550EB0E}">
      <dgm:prSet/>
      <dgm:spPr/>
      <dgm:t>
        <a:bodyPr/>
        <a:lstStyle/>
        <a:p>
          <a:endParaRPr lang="ru-RU"/>
        </a:p>
      </dgm:t>
    </dgm:pt>
    <dgm:pt modelId="{BD8419E3-8399-422A-8F7E-53919B8EB1C6}" type="sibTrans" cxnId="{53B7042C-EC29-4B55-A9B4-BB2C1550EB0E}">
      <dgm:prSet/>
      <dgm:spPr/>
      <dgm:t>
        <a:bodyPr/>
        <a:lstStyle/>
        <a:p>
          <a:endParaRPr lang="ru-RU"/>
        </a:p>
      </dgm:t>
    </dgm:pt>
    <dgm:pt modelId="{54D84752-85BF-45D9-82F4-6D62C8266748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общение со взрослым и сверстниками 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8A0A55-688A-44A6-88AE-0E0095ECF167}" type="parTrans" cxnId="{04DC8909-8267-4560-B51E-EFE6A3495C82}">
      <dgm:prSet/>
      <dgm:spPr/>
      <dgm:t>
        <a:bodyPr/>
        <a:lstStyle/>
        <a:p>
          <a:endParaRPr lang="ru-RU"/>
        </a:p>
      </dgm:t>
    </dgm:pt>
    <dgm:pt modelId="{4F65CEC0-8659-4E0E-9F31-E01BA8C9D233}" type="sibTrans" cxnId="{04DC8909-8267-4560-B51E-EFE6A3495C82}">
      <dgm:prSet/>
      <dgm:spPr/>
      <dgm:t>
        <a:bodyPr/>
        <a:lstStyle/>
        <a:p>
          <a:endParaRPr lang="ru-RU"/>
        </a:p>
      </dgm:t>
    </dgm:pt>
    <dgm:pt modelId="{823DA019-988E-4F88-8DC3-E21800F052D9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речевая деятельность 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C5861D-5055-44CD-9130-E07D0D878D69}" type="parTrans" cxnId="{01B3835A-AFF6-4763-83AE-24B01BE15529}">
      <dgm:prSet/>
      <dgm:spPr/>
      <dgm:t>
        <a:bodyPr/>
        <a:lstStyle/>
        <a:p>
          <a:endParaRPr lang="ru-RU"/>
        </a:p>
      </dgm:t>
    </dgm:pt>
    <dgm:pt modelId="{14496587-4FD1-4C9D-9939-854722B5FEA9}" type="sibTrans" cxnId="{01B3835A-AFF6-4763-83AE-24B01BE15529}">
      <dgm:prSet/>
      <dgm:spPr/>
      <dgm:t>
        <a:bodyPr/>
        <a:lstStyle/>
        <a:p>
          <a:endParaRPr lang="ru-RU"/>
        </a:p>
      </dgm:t>
    </dgm:pt>
    <dgm:pt modelId="{F1C410D6-9782-46A8-9E30-198FEBDB4A6E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                               двигательная деятельность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10E2AC-BE89-44F2-BDED-A25CB256E80F}" type="parTrans" cxnId="{C3840340-C27C-4089-BD79-C184DC92B5BE}">
      <dgm:prSet/>
      <dgm:spPr/>
      <dgm:t>
        <a:bodyPr/>
        <a:lstStyle/>
        <a:p>
          <a:endParaRPr lang="ru-RU"/>
        </a:p>
      </dgm:t>
    </dgm:pt>
    <dgm:pt modelId="{9C88E2E5-A8D2-44B3-BB49-BF7C0DF6C818}" type="sibTrans" cxnId="{C3840340-C27C-4089-BD79-C184DC92B5BE}">
      <dgm:prSet/>
      <dgm:spPr/>
      <dgm:t>
        <a:bodyPr/>
        <a:lstStyle/>
        <a:p>
          <a:endParaRPr lang="ru-RU"/>
        </a:p>
      </dgm:t>
    </dgm:pt>
    <dgm:pt modelId="{51F1DD47-72B9-415C-8578-84701A793338}" type="pres">
      <dgm:prSet presAssocID="{248BE335-F410-43FC-95C7-36832021172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FFCE9F-B88D-4051-819A-28D7C652102F}" type="pres">
      <dgm:prSet presAssocID="{403B2E21-A987-48D6-9DF2-CEDF86ABD154}" presName="circ1" presStyleLbl="vennNode1" presStyleIdx="0" presStyleCnt="4" custScaleX="136461" custLinFactNeighborX="0" custLinFactNeighborY="-14015"/>
      <dgm:spPr/>
      <dgm:t>
        <a:bodyPr/>
        <a:lstStyle/>
        <a:p>
          <a:endParaRPr lang="ru-RU"/>
        </a:p>
      </dgm:t>
    </dgm:pt>
    <dgm:pt modelId="{9262EB2B-DF98-4003-93A2-B86E618F5E5C}" type="pres">
      <dgm:prSet presAssocID="{403B2E21-A987-48D6-9DF2-CEDF86ABD15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43635-0315-49AC-A56D-5647690A6094}" type="pres">
      <dgm:prSet presAssocID="{54D84752-85BF-45D9-82F4-6D62C8266748}" presName="circ2" presStyleLbl="vennNode1" presStyleIdx="1" presStyleCnt="4" custScaleX="164869" custLinFactNeighborX="55642" custLinFactNeighborY="-113"/>
      <dgm:spPr/>
      <dgm:t>
        <a:bodyPr/>
        <a:lstStyle/>
        <a:p>
          <a:endParaRPr lang="ru-RU"/>
        </a:p>
      </dgm:t>
    </dgm:pt>
    <dgm:pt modelId="{50E3348C-C359-4957-8271-8A4DDC3315BB}" type="pres">
      <dgm:prSet presAssocID="{54D84752-85BF-45D9-82F4-6D62C826674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2ED5D-3776-48C9-917C-165B5B8D333C}" type="pres">
      <dgm:prSet presAssocID="{823DA019-988E-4F88-8DC3-E21800F052D9}" presName="circ3" presStyleLbl="vennNode1" presStyleIdx="2" presStyleCnt="4" custScaleX="160938" custLinFactNeighborX="-6119" custLinFactNeighborY="13789"/>
      <dgm:spPr/>
      <dgm:t>
        <a:bodyPr/>
        <a:lstStyle/>
        <a:p>
          <a:endParaRPr lang="ru-RU"/>
        </a:p>
      </dgm:t>
    </dgm:pt>
    <dgm:pt modelId="{E88CA18D-9AB4-4592-9907-1A5C58F9273A}" type="pres">
      <dgm:prSet presAssocID="{823DA019-988E-4F88-8DC3-E21800F052D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BFFF3-9D0F-4B76-B6F0-59346E676C45}" type="pres">
      <dgm:prSet presAssocID="{F1C410D6-9782-46A8-9E30-198FEBDB4A6E}" presName="circ4" presStyleLbl="vennNode1" presStyleIdx="3" presStyleCnt="4" custScaleX="144069" custLinFactNeighborX="-72799" custLinFactNeighborY="-113"/>
      <dgm:spPr/>
      <dgm:t>
        <a:bodyPr/>
        <a:lstStyle/>
        <a:p>
          <a:endParaRPr lang="ru-RU"/>
        </a:p>
      </dgm:t>
    </dgm:pt>
    <dgm:pt modelId="{9094FE79-28FA-4D29-B93D-CC3127BA82EE}" type="pres">
      <dgm:prSet presAssocID="{F1C410D6-9782-46A8-9E30-198FEBDB4A6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83D2E0-0537-4E57-9A45-918A1FED3337}" type="presOf" srcId="{403B2E21-A987-48D6-9DF2-CEDF86ABD154}" destId="{9262EB2B-DF98-4003-93A2-B86E618F5E5C}" srcOrd="1" destOrd="0" presId="urn:microsoft.com/office/officeart/2005/8/layout/venn1"/>
    <dgm:cxn modelId="{04DC8909-8267-4560-B51E-EFE6A3495C82}" srcId="{248BE335-F410-43FC-95C7-368320211726}" destId="{54D84752-85BF-45D9-82F4-6D62C8266748}" srcOrd="1" destOrd="0" parTransId="{B48A0A55-688A-44A6-88AE-0E0095ECF167}" sibTransId="{4F65CEC0-8659-4E0E-9F31-E01BA8C9D233}"/>
    <dgm:cxn modelId="{10ECFC5F-29B2-4BB3-8972-1674248169A0}" type="presOf" srcId="{54D84752-85BF-45D9-82F4-6D62C8266748}" destId="{50E3348C-C359-4957-8271-8A4DDC3315BB}" srcOrd="1" destOrd="0" presId="urn:microsoft.com/office/officeart/2005/8/layout/venn1"/>
    <dgm:cxn modelId="{01B3835A-AFF6-4763-83AE-24B01BE15529}" srcId="{248BE335-F410-43FC-95C7-368320211726}" destId="{823DA019-988E-4F88-8DC3-E21800F052D9}" srcOrd="2" destOrd="0" parTransId="{F0C5861D-5055-44CD-9130-E07D0D878D69}" sibTransId="{14496587-4FD1-4C9D-9939-854722B5FEA9}"/>
    <dgm:cxn modelId="{1B18A3B5-C313-40A8-AC19-0795D094B093}" type="presOf" srcId="{F1C410D6-9782-46A8-9E30-198FEBDB4A6E}" destId="{7F6BFFF3-9D0F-4B76-B6F0-59346E676C45}" srcOrd="0" destOrd="0" presId="urn:microsoft.com/office/officeart/2005/8/layout/venn1"/>
    <dgm:cxn modelId="{0166D663-6B46-4B90-97B6-6DA3573EE86E}" type="presOf" srcId="{823DA019-988E-4F88-8DC3-E21800F052D9}" destId="{E88CA18D-9AB4-4592-9907-1A5C58F9273A}" srcOrd="1" destOrd="0" presId="urn:microsoft.com/office/officeart/2005/8/layout/venn1"/>
    <dgm:cxn modelId="{666D9609-C0FD-479C-93B0-0DE56E89D4C4}" type="presOf" srcId="{54D84752-85BF-45D9-82F4-6D62C8266748}" destId="{62343635-0315-49AC-A56D-5647690A6094}" srcOrd="0" destOrd="0" presId="urn:microsoft.com/office/officeart/2005/8/layout/venn1"/>
    <dgm:cxn modelId="{F5B08DF2-5258-4403-B1BE-DF5595B9120B}" type="presOf" srcId="{403B2E21-A987-48D6-9DF2-CEDF86ABD154}" destId="{56FFCE9F-B88D-4051-819A-28D7C652102F}" srcOrd="0" destOrd="0" presId="urn:microsoft.com/office/officeart/2005/8/layout/venn1"/>
    <dgm:cxn modelId="{53B7042C-EC29-4B55-A9B4-BB2C1550EB0E}" srcId="{248BE335-F410-43FC-95C7-368320211726}" destId="{403B2E21-A987-48D6-9DF2-CEDF86ABD154}" srcOrd="0" destOrd="0" parTransId="{7844A44C-E02B-4938-A6A7-CEEB138AD6DA}" sibTransId="{BD8419E3-8399-422A-8F7E-53919B8EB1C6}"/>
    <dgm:cxn modelId="{05E70D96-CBB4-4104-A6BB-3AF89A46B159}" type="presOf" srcId="{823DA019-988E-4F88-8DC3-E21800F052D9}" destId="{7AB2ED5D-3776-48C9-917C-165B5B8D333C}" srcOrd="0" destOrd="0" presId="urn:microsoft.com/office/officeart/2005/8/layout/venn1"/>
    <dgm:cxn modelId="{F6A01329-BA91-4206-A225-87D7423664A1}" type="presOf" srcId="{F1C410D6-9782-46A8-9E30-198FEBDB4A6E}" destId="{9094FE79-28FA-4D29-B93D-CC3127BA82EE}" srcOrd="1" destOrd="0" presId="urn:microsoft.com/office/officeart/2005/8/layout/venn1"/>
    <dgm:cxn modelId="{C3840340-C27C-4089-BD79-C184DC92B5BE}" srcId="{248BE335-F410-43FC-95C7-368320211726}" destId="{F1C410D6-9782-46A8-9E30-198FEBDB4A6E}" srcOrd="3" destOrd="0" parTransId="{4F10E2AC-BE89-44F2-BDED-A25CB256E80F}" sibTransId="{9C88E2E5-A8D2-44B3-BB49-BF7C0DF6C818}"/>
    <dgm:cxn modelId="{0F3125D4-26C9-4EC9-B808-BEB462BF2059}" type="presOf" srcId="{248BE335-F410-43FC-95C7-368320211726}" destId="{51F1DD47-72B9-415C-8578-84701A793338}" srcOrd="0" destOrd="0" presId="urn:microsoft.com/office/officeart/2005/8/layout/venn1"/>
    <dgm:cxn modelId="{6A1F6417-5525-4877-B233-8F28CF9A7084}" type="presParOf" srcId="{51F1DD47-72B9-415C-8578-84701A793338}" destId="{56FFCE9F-B88D-4051-819A-28D7C652102F}" srcOrd="0" destOrd="0" presId="urn:microsoft.com/office/officeart/2005/8/layout/venn1"/>
    <dgm:cxn modelId="{E3EB59C3-21A7-4234-879A-9B8B690910F4}" type="presParOf" srcId="{51F1DD47-72B9-415C-8578-84701A793338}" destId="{9262EB2B-DF98-4003-93A2-B86E618F5E5C}" srcOrd="1" destOrd="0" presId="urn:microsoft.com/office/officeart/2005/8/layout/venn1"/>
    <dgm:cxn modelId="{752B09B0-E844-4F67-8D80-7590F3BE27BF}" type="presParOf" srcId="{51F1DD47-72B9-415C-8578-84701A793338}" destId="{62343635-0315-49AC-A56D-5647690A6094}" srcOrd="2" destOrd="0" presId="urn:microsoft.com/office/officeart/2005/8/layout/venn1"/>
    <dgm:cxn modelId="{F4B626BB-83C9-4C25-9EFF-87BE908A222F}" type="presParOf" srcId="{51F1DD47-72B9-415C-8578-84701A793338}" destId="{50E3348C-C359-4957-8271-8A4DDC3315BB}" srcOrd="3" destOrd="0" presId="urn:microsoft.com/office/officeart/2005/8/layout/venn1"/>
    <dgm:cxn modelId="{9C078897-546F-490A-BD97-4056B7E958BD}" type="presParOf" srcId="{51F1DD47-72B9-415C-8578-84701A793338}" destId="{7AB2ED5D-3776-48C9-917C-165B5B8D333C}" srcOrd="4" destOrd="0" presId="urn:microsoft.com/office/officeart/2005/8/layout/venn1"/>
    <dgm:cxn modelId="{ED892512-8A6D-43ED-B8D2-95FFFAD63446}" type="presParOf" srcId="{51F1DD47-72B9-415C-8578-84701A793338}" destId="{E88CA18D-9AB4-4592-9907-1A5C58F9273A}" srcOrd="5" destOrd="0" presId="urn:microsoft.com/office/officeart/2005/8/layout/venn1"/>
    <dgm:cxn modelId="{DAABE8A7-ECBF-4DA8-B828-B25484E75A0C}" type="presParOf" srcId="{51F1DD47-72B9-415C-8578-84701A793338}" destId="{7F6BFFF3-9D0F-4B76-B6F0-59346E676C45}" srcOrd="6" destOrd="0" presId="urn:microsoft.com/office/officeart/2005/8/layout/venn1"/>
    <dgm:cxn modelId="{7ABBBA40-6885-494A-BC91-E262C8F210E4}" type="presParOf" srcId="{51F1DD47-72B9-415C-8578-84701A793338}" destId="{9094FE79-28FA-4D29-B93D-CC3127BA82EE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EB216D3-D39B-4858-848E-993D3DF1303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8F05B6-5F09-4C25-8D83-043427DD73F0}">
      <dgm:prSet custT="1"/>
      <dgm:spPr/>
      <dgm:t>
        <a:bodyPr/>
        <a:lstStyle/>
        <a:p>
          <a:pPr rtl="0"/>
          <a:r>
            <a:rPr lang="ru-RU" sz="1200" dirty="0" smtClean="0">
              <a:solidFill>
                <a:srgbClr val="002060"/>
              </a:solidFill>
            </a:rPr>
            <a:t>- </a:t>
          </a:r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Модельный метод обучения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F43EBC-9DBF-4012-A56A-9D61477FB0D7}" type="parTrans" cxnId="{9A8675F8-ED6F-4B77-BECB-95815FC49533}">
      <dgm:prSet/>
      <dgm:spPr/>
      <dgm:t>
        <a:bodyPr/>
        <a:lstStyle/>
        <a:p>
          <a:endParaRPr lang="ru-RU"/>
        </a:p>
      </dgm:t>
    </dgm:pt>
    <dgm:pt modelId="{31C00929-5D1D-4D8E-8777-9420B6FE9BAE}" type="sibTrans" cxnId="{9A8675F8-ED6F-4B77-BECB-95815FC49533}">
      <dgm:prSet/>
      <dgm:spPr/>
      <dgm:t>
        <a:bodyPr/>
        <a:lstStyle/>
        <a:p>
          <a:endParaRPr lang="ru-RU"/>
        </a:p>
      </dgm:t>
    </dgm:pt>
    <dgm:pt modelId="{BEB799F6-2893-495C-82CE-C6CBB40E85AE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Соревновательный метод 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79F495-792F-4C3F-906A-768CBF526A62}" type="parTrans" cxnId="{C544428C-C73F-4915-9330-2A464848E573}">
      <dgm:prSet/>
      <dgm:spPr/>
      <dgm:t>
        <a:bodyPr/>
        <a:lstStyle/>
        <a:p>
          <a:endParaRPr lang="ru-RU"/>
        </a:p>
      </dgm:t>
    </dgm:pt>
    <dgm:pt modelId="{2D23D017-4597-4032-A3BF-15728300278C}" type="sibTrans" cxnId="{C544428C-C73F-4915-9330-2A464848E573}">
      <dgm:prSet/>
      <dgm:spPr/>
      <dgm:t>
        <a:bodyPr/>
        <a:lstStyle/>
        <a:p>
          <a:endParaRPr lang="ru-RU"/>
        </a:p>
      </dgm:t>
    </dgm:pt>
    <dgm:pt modelId="{384303AC-4A36-40B5-97BF-3D77CD7698EE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Метод круговой тренировки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20DF10-EDF5-4182-9AB1-5D2C5FCA4142}" type="parTrans" cxnId="{72B26675-EE42-4899-87A6-9A99AE30FB8C}">
      <dgm:prSet/>
      <dgm:spPr/>
      <dgm:t>
        <a:bodyPr/>
        <a:lstStyle/>
        <a:p>
          <a:endParaRPr lang="ru-RU"/>
        </a:p>
      </dgm:t>
    </dgm:pt>
    <dgm:pt modelId="{4B6C1974-9E88-4625-937B-C09475EA1629}" type="sibTrans" cxnId="{72B26675-EE42-4899-87A6-9A99AE30FB8C}">
      <dgm:prSet/>
      <dgm:spPr/>
      <dgm:t>
        <a:bodyPr/>
        <a:lstStyle/>
        <a:p>
          <a:endParaRPr lang="ru-RU"/>
        </a:p>
      </dgm:t>
    </dgm:pt>
    <dgm:pt modelId="{1176384E-F820-4031-9852-D0B1036A8E32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Метод проблемного обучения движениям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72BAC7-36F4-424F-B367-4C6098022688}" type="parTrans" cxnId="{2DAFD8AD-258A-4F9B-A4ED-B40851753B10}">
      <dgm:prSet/>
      <dgm:spPr/>
      <dgm:t>
        <a:bodyPr/>
        <a:lstStyle/>
        <a:p>
          <a:endParaRPr lang="ru-RU"/>
        </a:p>
      </dgm:t>
    </dgm:pt>
    <dgm:pt modelId="{18BC6712-327F-46EA-BEC1-4580452E1D7F}" type="sibTrans" cxnId="{2DAFD8AD-258A-4F9B-A4ED-B40851753B10}">
      <dgm:prSet/>
      <dgm:spPr/>
      <dgm:t>
        <a:bodyPr/>
        <a:lstStyle/>
        <a:p>
          <a:endParaRPr lang="ru-RU"/>
        </a:p>
      </dgm:t>
    </dgm:pt>
    <dgm:pt modelId="{EDB03AE4-C2D0-4949-9ACE-5BFC74FF4252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Метод строго регламентированного упражнения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7805FE-B373-4394-A5C4-F42F30DC836A}" type="parTrans" cxnId="{A2C34341-CAC4-4EF0-BCDE-4BA2106811DC}">
      <dgm:prSet/>
      <dgm:spPr/>
      <dgm:t>
        <a:bodyPr/>
        <a:lstStyle/>
        <a:p>
          <a:endParaRPr lang="ru-RU"/>
        </a:p>
      </dgm:t>
    </dgm:pt>
    <dgm:pt modelId="{E220E718-00F4-458E-AE94-EF8A849F198D}" type="sibTrans" cxnId="{A2C34341-CAC4-4EF0-BCDE-4BA2106811DC}">
      <dgm:prSet/>
      <dgm:spPr/>
      <dgm:t>
        <a:bodyPr/>
        <a:lstStyle/>
        <a:p>
          <a:endParaRPr lang="ru-RU"/>
        </a:p>
      </dgm:t>
    </dgm:pt>
    <dgm:pt modelId="{48B9A273-41BD-4975-8B2F-A31B1201C6E8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Метод творческих физических заданий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168489-A1C1-4FBC-AE62-6CA0AA291752}" type="parTrans" cxnId="{6A984C7F-D09D-475E-92E2-205720F6B991}">
      <dgm:prSet/>
      <dgm:spPr/>
      <dgm:t>
        <a:bodyPr/>
        <a:lstStyle/>
        <a:p>
          <a:endParaRPr lang="ru-RU"/>
        </a:p>
      </dgm:t>
    </dgm:pt>
    <dgm:pt modelId="{F789E3DA-C47A-46A8-9B4D-04DA3D3F492E}" type="sibTrans" cxnId="{6A984C7F-D09D-475E-92E2-205720F6B991}">
      <dgm:prSet/>
      <dgm:spPr/>
      <dgm:t>
        <a:bodyPr/>
        <a:lstStyle/>
        <a:p>
          <a:endParaRPr lang="ru-RU"/>
        </a:p>
      </dgm:t>
    </dgm:pt>
    <dgm:pt modelId="{03E66340-317A-4E57-BB64-478292A49520}" type="pres">
      <dgm:prSet presAssocID="{0EB216D3-D39B-4858-848E-993D3DF130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77B899-700A-418E-BBAA-E8B579E602AA}" type="pres">
      <dgm:prSet presAssocID="{7C8F05B6-5F09-4C25-8D83-043427DD73F0}" presName="node" presStyleLbl="node1" presStyleIdx="0" presStyleCnt="6" custScaleX="222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3B1F2-1D6B-40A6-B075-10C675D0D279}" type="pres">
      <dgm:prSet presAssocID="{31C00929-5D1D-4D8E-8777-9420B6FE9BAE}" presName="sibTrans" presStyleLbl="sibTrans2D1" presStyleIdx="0" presStyleCnt="6"/>
      <dgm:spPr/>
      <dgm:t>
        <a:bodyPr/>
        <a:lstStyle/>
        <a:p>
          <a:endParaRPr lang="ru-RU"/>
        </a:p>
      </dgm:t>
    </dgm:pt>
    <dgm:pt modelId="{2EF697B1-0AB9-4A1D-AABE-273035C46C68}" type="pres">
      <dgm:prSet presAssocID="{31C00929-5D1D-4D8E-8777-9420B6FE9BAE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B70C651E-369C-4C94-86A6-07DE8237A5F6}" type="pres">
      <dgm:prSet presAssocID="{BEB799F6-2893-495C-82CE-C6CBB40E85AE}" presName="node" presStyleLbl="node1" presStyleIdx="1" presStyleCnt="6" custScaleX="232308" custRadScaleRad="123525" custRadScaleInc="22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B7228-85BE-42C4-B9DF-72AB9D2769EA}" type="pres">
      <dgm:prSet presAssocID="{2D23D017-4597-4032-A3BF-15728300278C}" presName="sibTrans" presStyleLbl="sibTrans2D1" presStyleIdx="1" presStyleCnt="6"/>
      <dgm:spPr/>
      <dgm:t>
        <a:bodyPr/>
        <a:lstStyle/>
        <a:p>
          <a:endParaRPr lang="ru-RU"/>
        </a:p>
      </dgm:t>
    </dgm:pt>
    <dgm:pt modelId="{71432A58-9926-4B53-AACC-25333F8D8787}" type="pres">
      <dgm:prSet presAssocID="{2D23D017-4597-4032-A3BF-15728300278C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043F0675-F56B-4D21-92AF-0EC60B05F9CE}" type="pres">
      <dgm:prSet presAssocID="{384303AC-4A36-40B5-97BF-3D77CD7698EE}" presName="node" presStyleLbl="node1" presStyleIdx="2" presStyleCnt="6" custScaleX="239879" custRadScaleRad="157562" custRadScaleInc="-40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F00B5-7F7F-4627-90AF-F6EDA1896771}" type="pres">
      <dgm:prSet presAssocID="{4B6C1974-9E88-4625-937B-C09475EA1629}" presName="sibTrans" presStyleLbl="sibTrans2D1" presStyleIdx="2" presStyleCnt="6"/>
      <dgm:spPr/>
      <dgm:t>
        <a:bodyPr/>
        <a:lstStyle/>
        <a:p>
          <a:endParaRPr lang="ru-RU"/>
        </a:p>
      </dgm:t>
    </dgm:pt>
    <dgm:pt modelId="{BFA2F7B6-D1E0-4BAD-AABC-BFB4E0003447}" type="pres">
      <dgm:prSet presAssocID="{4B6C1974-9E88-4625-937B-C09475EA1629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78978C28-6764-49C4-994E-E844E12198A5}" type="pres">
      <dgm:prSet presAssocID="{1176384E-F820-4031-9852-D0B1036A8E32}" presName="node" presStyleLbl="node1" presStyleIdx="3" presStyleCnt="6" custScaleX="222989" custRadScaleRad="104130" custRadScaleInc="-15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37D34-B9C1-4518-9940-509D709355DA}" type="pres">
      <dgm:prSet presAssocID="{18BC6712-327F-46EA-BEC1-4580452E1D7F}" presName="sibTrans" presStyleLbl="sibTrans2D1" presStyleIdx="3" presStyleCnt="6"/>
      <dgm:spPr/>
      <dgm:t>
        <a:bodyPr/>
        <a:lstStyle/>
        <a:p>
          <a:endParaRPr lang="ru-RU"/>
        </a:p>
      </dgm:t>
    </dgm:pt>
    <dgm:pt modelId="{70D4568E-59C5-4844-BAEB-14CFC3C73DC2}" type="pres">
      <dgm:prSet presAssocID="{18BC6712-327F-46EA-BEC1-4580452E1D7F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BD958F03-F2BD-44A5-BAE5-56279158B208}" type="pres">
      <dgm:prSet presAssocID="{EDB03AE4-C2D0-4949-9ACE-5BFC74FF4252}" presName="node" presStyleLbl="node1" presStyleIdx="4" presStyleCnt="6" custScaleX="277721" custRadScaleRad="149746" custRadScaleInc="42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F5FE7-540D-46AE-91A2-E99AC409A7D3}" type="pres">
      <dgm:prSet presAssocID="{E220E718-00F4-458E-AE94-EF8A849F198D}" presName="sibTrans" presStyleLbl="sibTrans2D1" presStyleIdx="4" presStyleCnt="6"/>
      <dgm:spPr/>
      <dgm:t>
        <a:bodyPr/>
        <a:lstStyle/>
        <a:p>
          <a:endParaRPr lang="ru-RU"/>
        </a:p>
      </dgm:t>
    </dgm:pt>
    <dgm:pt modelId="{4CC2D1C9-AE22-4FFC-90AC-5FF24331509C}" type="pres">
      <dgm:prSet presAssocID="{E220E718-00F4-458E-AE94-EF8A849F198D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1A6B96A0-564C-4DFD-A561-DAE392A9DD21}" type="pres">
      <dgm:prSet presAssocID="{48B9A273-41BD-4975-8B2F-A31B1201C6E8}" presName="node" presStyleLbl="node1" presStyleIdx="5" presStyleCnt="6" custScaleX="237075" custRadScaleRad="116418" custRadScaleInc="-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97F7A-EC8E-4E1C-8E24-1B23F28E20AC}" type="pres">
      <dgm:prSet presAssocID="{F789E3DA-C47A-46A8-9B4D-04DA3D3F492E}" presName="sibTrans" presStyleLbl="sibTrans2D1" presStyleIdx="5" presStyleCnt="6"/>
      <dgm:spPr/>
      <dgm:t>
        <a:bodyPr/>
        <a:lstStyle/>
        <a:p>
          <a:endParaRPr lang="ru-RU"/>
        </a:p>
      </dgm:t>
    </dgm:pt>
    <dgm:pt modelId="{1ABBC51F-1097-4F3B-AEE2-F99C45C8039A}" type="pres">
      <dgm:prSet presAssocID="{F789E3DA-C47A-46A8-9B4D-04DA3D3F492E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452E7D11-6FDF-4B11-8D9D-5412F444BB1C}" type="presOf" srcId="{F789E3DA-C47A-46A8-9B4D-04DA3D3F492E}" destId="{1ABBC51F-1097-4F3B-AEE2-F99C45C8039A}" srcOrd="1" destOrd="0" presId="urn:microsoft.com/office/officeart/2005/8/layout/cycle2"/>
    <dgm:cxn modelId="{376E1F1D-8A89-4983-BC23-C9D0E3D61F1C}" type="presOf" srcId="{2D23D017-4597-4032-A3BF-15728300278C}" destId="{077B7228-85BE-42C4-B9DF-72AB9D2769EA}" srcOrd="0" destOrd="0" presId="urn:microsoft.com/office/officeart/2005/8/layout/cycle2"/>
    <dgm:cxn modelId="{F292EB35-6159-4F1F-B15F-5A7AC595DE0D}" type="presOf" srcId="{7C8F05B6-5F09-4C25-8D83-043427DD73F0}" destId="{E377B899-700A-418E-BBAA-E8B579E602AA}" srcOrd="0" destOrd="0" presId="urn:microsoft.com/office/officeart/2005/8/layout/cycle2"/>
    <dgm:cxn modelId="{3502B98F-FCE0-4ED5-9A35-A6F9F5C4B41A}" type="presOf" srcId="{4B6C1974-9E88-4625-937B-C09475EA1629}" destId="{026F00B5-7F7F-4627-90AF-F6EDA1896771}" srcOrd="0" destOrd="0" presId="urn:microsoft.com/office/officeart/2005/8/layout/cycle2"/>
    <dgm:cxn modelId="{E43E38DB-1FA9-4C06-B66C-042678F9D96D}" type="presOf" srcId="{EDB03AE4-C2D0-4949-9ACE-5BFC74FF4252}" destId="{BD958F03-F2BD-44A5-BAE5-56279158B208}" srcOrd="0" destOrd="0" presId="urn:microsoft.com/office/officeart/2005/8/layout/cycle2"/>
    <dgm:cxn modelId="{C544428C-C73F-4915-9330-2A464848E573}" srcId="{0EB216D3-D39B-4858-848E-993D3DF1303D}" destId="{BEB799F6-2893-495C-82CE-C6CBB40E85AE}" srcOrd="1" destOrd="0" parTransId="{9479F495-792F-4C3F-906A-768CBF526A62}" sibTransId="{2D23D017-4597-4032-A3BF-15728300278C}"/>
    <dgm:cxn modelId="{2DAFD8AD-258A-4F9B-A4ED-B40851753B10}" srcId="{0EB216D3-D39B-4858-848E-993D3DF1303D}" destId="{1176384E-F820-4031-9852-D0B1036A8E32}" srcOrd="3" destOrd="0" parTransId="{5372BAC7-36F4-424F-B367-4C6098022688}" sibTransId="{18BC6712-327F-46EA-BEC1-4580452E1D7F}"/>
    <dgm:cxn modelId="{918B1C75-4A72-45F9-8D5D-57E760EE7B2A}" type="presOf" srcId="{2D23D017-4597-4032-A3BF-15728300278C}" destId="{71432A58-9926-4B53-AACC-25333F8D8787}" srcOrd="1" destOrd="0" presId="urn:microsoft.com/office/officeart/2005/8/layout/cycle2"/>
    <dgm:cxn modelId="{785B0D0F-72C8-4B32-8967-C3CBA65CD109}" type="presOf" srcId="{18BC6712-327F-46EA-BEC1-4580452E1D7F}" destId="{26137D34-B9C1-4518-9940-509D709355DA}" srcOrd="0" destOrd="0" presId="urn:microsoft.com/office/officeart/2005/8/layout/cycle2"/>
    <dgm:cxn modelId="{72B26675-EE42-4899-87A6-9A99AE30FB8C}" srcId="{0EB216D3-D39B-4858-848E-993D3DF1303D}" destId="{384303AC-4A36-40B5-97BF-3D77CD7698EE}" srcOrd="2" destOrd="0" parTransId="{2D20DF10-EDF5-4182-9AB1-5D2C5FCA4142}" sibTransId="{4B6C1974-9E88-4625-937B-C09475EA1629}"/>
    <dgm:cxn modelId="{F28C298F-349A-47B0-A9B2-9B4EBD9F7E88}" type="presOf" srcId="{18BC6712-327F-46EA-BEC1-4580452E1D7F}" destId="{70D4568E-59C5-4844-BAEB-14CFC3C73DC2}" srcOrd="1" destOrd="0" presId="urn:microsoft.com/office/officeart/2005/8/layout/cycle2"/>
    <dgm:cxn modelId="{94B30EBE-BE22-48E5-B556-72BBE518F824}" type="presOf" srcId="{31C00929-5D1D-4D8E-8777-9420B6FE9BAE}" destId="{DF63B1F2-1D6B-40A6-B075-10C675D0D279}" srcOrd="0" destOrd="0" presId="urn:microsoft.com/office/officeart/2005/8/layout/cycle2"/>
    <dgm:cxn modelId="{9979A46B-149B-48B6-B776-265D8FC86E84}" type="presOf" srcId="{384303AC-4A36-40B5-97BF-3D77CD7698EE}" destId="{043F0675-F56B-4D21-92AF-0EC60B05F9CE}" srcOrd="0" destOrd="0" presId="urn:microsoft.com/office/officeart/2005/8/layout/cycle2"/>
    <dgm:cxn modelId="{8A2DB597-6683-4BC9-9950-5C22F5DAA306}" type="presOf" srcId="{0EB216D3-D39B-4858-848E-993D3DF1303D}" destId="{03E66340-317A-4E57-BB64-478292A49520}" srcOrd="0" destOrd="0" presId="urn:microsoft.com/office/officeart/2005/8/layout/cycle2"/>
    <dgm:cxn modelId="{56FCDCE6-1ABB-41CE-867C-DCC048B0CC6D}" type="presOf" srcId="{48B9A273-41BD-4975-8B2F-A31B1201C6E8}" destId="{1A6B96A0-564C-4DFD-A561-DAE392A9DD21}" srcOrd="0" destOrd="0" presId="urn:microsoft.com/office/officeart/2005/8/layout/cycle2"/>
    <dgm:cxn modelId="{9A8675F8-ED6F-4B77-BECB-95815FC49533}" srcId="{0EB216D3-D39B-4858-848E-993D3DF1303D}" destId="{7C8F05B6-5F09-4C25-8D83-043427DD73F0}" srcOrd="0" destOrd="0" parTransId="{8FF43EBC-9DBF-4012-A56A-9D61477FB0D7}" sibTransId="{31C00929-5D1D-4D8E-8777-9420B6FE9BAE}"/>
    <dgm:cxn modelId="{335CF9B8-3130-40F3-A1F5-E32A60516A86}" type="presOf" srcId="{F789E3DA-C47A-46A8-9B4D-04DA3D3F492E}" destId="{16E97F7A-EC8E-4E1C-8E24-1B23F28E20AC}" srcOrd="0" destOrd="0" presId="urn:microsoft.com/office/officeart/2005/8/layout/cycle2"/>
    <dgm:cxn modelId="{7B68D38D-A29D-4A4E-B1A4-A204BF975A9C}" type="presOf" srcId="{31C00929-5D1D-4D8E-8777-9420B6FE9BAE}" destId="{2EF697B1-0AB9-4A1D-AABE-273035C46C68}" srcOrd="1" destOrd="0" presId="urn:microsoft.com/office/officeart/2005/8/layout/cycle2"/>
    <dgm:cxn modelId="{A171625F-0362-469C-9FF4-01F92D18E462}" type="presOf" srcId="{1176384E-F820-4031-9852-D0B1036A8E32}" destId="{78978C28-6764-49C4-994E-E844E12198A5}" srcOrd="0" destOrd="0" presId="urn:microsoft.com/office/officeart/2005/8/layout/cycle2"/>
    <dgm:cxn modelId="{47B1EC98-8A40-49DD-9C5C-2275B4A6FAE8}" type="presOf" srcId="{E220E718-00F4-458E-AE94-EF8A849F198D}" destId="{4CC2D1C9-AE22-4FFC-90AC-5FF24331509C}" srcOrd="1" destOrd="0" presId="urn:microsoft.com/office/officeart/2005/8/layout/cycle2"/>
    <dgm:cxn modelId="{6A984C7F-D09D-475E-92E2-205720F6B991}" srcId="{0EB216D3-D39B-4858-848E-993D3DF1303D}" destId="{48B9A273-41BD-4975-8B2F-A31B1201C6E8}" srcOrd="5" destOrd="0" parTransId="{CC168489-A1C1-4FBC-AE62-6CA0AA291752}" sibTransId="{F789E3DA-C47A-46A8-9B4D-04DA3D3F492E}"/>
    <dgm:cxn modelId="{81727617-6532-40AE-8279-E66CC248EEEB}" type="presOf" srcId="{4B6C1974-9E88-4625-937B-C09475EA1629}" destId="{BFA2F7B6-D1E0-4BAD-AABC-BFB4E0003447}" srcOrd="1" destOrd="0" presId="urn:microsoft.com/office/officeart/2005/8/layout/cycle2"/>
    <dgm:cxn modelId="{A2C34341-CAC4-4EF0-BCDE-4BA2106811DC}" srcId="{0EB216D3-D39B-4858-848E-993D3DF1303D}" destId="{EDB03AE4-C2D0-4949-9ACE-5BFC74FF4252}" srcOrd="4" destOrd="0" parTransId="{247805FE-B373-4394-A5C4-F42F30DC836A}" sibTransId="{E220E718-00F4-458E-AE94-EF8A849F198D}"/>
    <dgm:cxn modelId="{0C39DC3B-828F-4C38-AC0C-3216B93145A1}" type="presOf" srcId="{BEB799F6-2893-495C-82CE-C6CBB40E85AE}" destId="{B70C651E-369C-4C94-86A6-07DE8237A5F6}" srcOrd="0" destOrd="0" presId="urn:microsoft.com/office/officeart/2005/8/layout/cycle2"/>
    <dgm:cxn modelId="{FC610666-981A-4395-9E3A-25C00F6EB421}" type="presOf" srcId="{E220E718-00F4-458E-AE94-EF8A849F198D}" destId="{D36F5FE7-540D-46AE-91A2-E99AC409A7D3}" srcOrd="0" destOrd="0" presId="urn:microsoft.com/office/officeart/2005/8/layout/cycle2"/>
    <dgm:cxn modelId="{58FD4FF3-A1EF-4394-A5E1-CFDD9C9134C1}" type="presParOf" srcId="{03E66340-317A-4E57-BB64-478292A49520}" destId="{E377B899-700A-418E-BBAA-E8B579E602AA}" srcOrd="0" destOrd="0" presId="urn:microsoft.com/office/officeart/2005/8/layout/cycle2"/>
    <dgm:cxn modelId="{7E4F2BAA-1C33-4444-BA8D-CF1D54CCAE88}" type="presParOf" srcId="{03E66340-317A-4E57-BB64-478292A49520}" destId="{DF63B1F2-1D6B-40A6-B075-10C675D0D279}" srcOrd="1" destOrd="0" presId="urn:microsoft.com/office/officeart/2005/8/layout/cycle2"/>
    <dgm:cxn modelId="{57265914-397B-4D2C-B2CA-F4959425CD09}" type="presParOf" srcId="{DF63B1F2-1D6B-40A6-B075-10C675D0D279}" destId="{2EF697B1-0AB9-4A1D-AABE-273035C46C68}" srcOrd="0" destOrd="0" presId="urn:microsoft.com/office/officeart/2005/8/layout/cycle2"/>
    <dgm:cxn modelId="{87012236-F40F-4AFE-A770-4951DB835004}" type="presParOf" srcId="{03E66340-317A-4E57-BB64-478292A49520}" destId="{B70C651E-369C-4C94-86A6-07DE8237A5F6}" srcOrd="2" destOrd="0" presId="urn:microsoft.com/office/officeart/2005/8/layout/cycle2"/>
    <dgm:cxn modelId="{1D8E4F86-3E5A-4465-97FA-806928DA1BDD}" type="presParOf" srcId="{03E66340-317A-4E57-BB64-478292A49520}" destId="{077B7228-85BE-42C4-B9DF-72AB9D2769EA}" srcOrd="3" destOrd="0" presId="urn:microsoft.com/office/officeart/2005/8/layout/cycle2"/>
    <dgm:cxn modelId="{53A20150-2C6D-447F-AAB1-2AF28E33C778}" type="presParOf" srcId="{077B7228-85BE-42C4-B9DF-72AB9D2769EA}" destId="{71432A58-9926-4B53-AACC-25333F8D8787}" srcOrd="0" destOrd="0" presId="urn:microsoft.com/office/officeart/2005/8/layout/cycle2"/>
    <dgm:cxn modelId="{768D7B51-80B5-4ABC-8F9A-9330D08E99E7}" type="presParOf" srcId="{03E66340-317A-4E57-BB64-478292A49520}" destId="{043F0675-F56B-4D21-92AF-0EC60B05F9CE}" srcOrd="4" destOrd="0" presId="urn:microsoft.com/office/officeart/2005/8/layout/cycle2"/>
    <dgm:cxn modelId="{F85C954F-3336-49C3-8056-24F5A53E0B54}" type="presParOf" srcId="{03E66340-317A-4E57-BB64-478292A49520}" destId="{026F00B5-7F7F-4627-90AF-F6EDA1896771}" srcOrd="5" destOrd="0" presId="urn:microsoft.com/office/officeart/2005/8/layout/cycle2"/>
    <dgm:cxn modelId="{667F763F-51E3-452C-A081-352E2EB81382}" type="presParOf" srcId="{026F00B5-7F7F-4627-90AF-F6EDA1896771}" destId="{BFA2F7B6-D1E0-4BAD-AABC-BFB4E0003447}" srcOrd="0" destOrd="0" presId="urn:microsoft.com/office/officeart/2005/8/layout/cycle2"/>
    <dgm:cxn modelId="{65B82509-C749-44E2-9CB5-04C3E258B45A}" type="presParOf" srcId="{03E66340-317A-4E57-BB64-478292A49520}" destId="{78978C28-6764-49C4-994E-E844E12198A5}" srcOrd="6" destOrd="0" presId="urn:microsoft.com/office/officeart/2005/8/layout/cycle2"/>
    <dgm:cxn modelId="{16ACEA61-583B-4C49-A63C-612D95C1D43E}" type="presParOf" srcId="{03E66340-317A-4E57-BB64-478292A49520}" destId="{26137D34-B9C1-4518-9940-509D709355DA}" srcOrd="7" destOrd="0" presId="urn:microsoft.com/office/officeart/2005/8/layout/cycle2"/>
    <dgm:cxn modelId="{90E3BE9A-E954-4370-AB05-7D09DF8B508E}" type="presParOf" srcId="{26137D34-B9C1-4518-9940-509D709355DA}" destId="{70D4568E-59C5-4844-BAEB-14CFC3C73DC2}" srcOrd="0" destOrd="0" presId="urn:microsoft.com/office/officeart/2005/8/layout/cycle2"/>
    <dgm:cxn modelId="{B47D1956-E1AD-46A1-8719-3E4F1EC7741A}" type="presParOf" srcId="{03E66340-317A-4E57-BB64-478292A49520}" destId="{BD958F03-F2BD-44A5-BAE5-56279158B208}" srcOrd="8" destOrd="0" presId="urn:microsoft.com/office/officeart/2005/8/layout/cycle2"/>
    <dgm:cxn modelId="{A70DACFB-E7A5-4C7D-A691-22BD12AE808F}" type="presParOf" srcId="{03E66340-317A-4E57-BB64-478292A49520}" destId="{D36F5FE7-540D-46AE-91A2-E99AC409A7D3}" srcOrd="9" destOrd="0" presId="urn:microsoft.com/office/officeart/2005/8/layout/cycle2"/>
    <dgm:cxn modelId="{89C04E62-1E3C-43A9-98D1-3A19558B15AA}" type="presParOf" srcId="{D36F5FE7-540D-46AE-91A2-E99AC409A7D3}" destId="{4CC2D1C9-AE22-4FFC-90AC-5FF24331509C}" srcOrd="0" destOrd="0" presId="urn:microsoft.com/office/officeart/2005/8/layout/cycle2"/>
    <dgm:cxn modelId="{962784CF-2956-4A5A-9053-BA771B676977}" type="presParOf" srcId="{03E66340-317A-4E57-BB64-478292A49520}" destId="{1A6B96A0-564C-4DFD-A561-DAE392A9DD21}" srcOrd="10" destOrd="0" presId="urn:microsoft.com/office/officeart/2005/8/layout/cycle2"/>
    <dgm:cxn modelId="{8FCB491F-EDBC-4C30-969D-E57BCE4F51CE}" type="presParOf" srcId="{03E66340-317A-4E57-BB64-478292A49520}" destId="{16E97F7A-EC8E-4E1C-8E24-1B23F28E20AC}" srcOrd="11" destOrd="0" presId="urn:microsoft.com/office/officeart/2005/8/layout/cycle2"/>
    <dgm:cxn modelId="{D9DE023F-9836-403F-A43D-61F33B444EFE}" type="presParOf" srcId="{16E97F7A-EC8E-4E1C-8E24-1B23F28E20AC}" destId="{1ABBC51F-1097-4F3B-AEE2-F99C45C8039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726A132-EADA-4169-8834-85A15D86B0B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65DA85A-4365-4EF3-85AB-88122965B3C8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 Гигиенические факторы 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C8651E-AE83-4EB6-BE64-086DBEBD30FD}" type="parTrans" cxnId="{626497A2-622F-480F-8957-FDF1921E88D3}">
      <dgm:prSet/>
      <dgm:spPr/>
      <dgm:t>
        <a:bodyPr/>
        <a:lstStyle/>
        <a:p>
          <a:endParaRPr lang="ru-RU"/>
        </a:p>
      </dgm:t>
    </dgm:pt>
    <dgm:pt modelId="{FD5BBBFC-7325-4D52-B37E-09D88BD410C8}" type="sibTrans" cxnId="{626497A2-622F-480F-8957-FDF1921E88D3}">
      <dgm:prSet/>
      <dgm:spPr/>
      <dgm:t>
        <a:bodyPr/>
        <a:lstStyle/>
        <a:p>
          <a:endParaRPr lang="ru-RU"/>
        </a:p>
      </dgm:t>
    </dgm:pt>
    <dgm:pt modelId="{1FC8887C-DF4B-47DD-9EDB-84D168F50EA0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2.Естественные силы природы 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63A37A-6B0D-4675-B0A2-AEA72DA7D48D}" type="parTrans" cxnId="{E3BE5BC9-7531-4AEA-883F-A65425F869E9}">
      <dgm:prSet/>
      <dgm:spPr/>
      <dgm:t>
        <a:bodyPr/>
        <a:lstStyle/>
        <a:p>
          <a:endParaRPr lang="ru-RU"/>
        </a:p>
      </dgm:t>
    </dgm:pt>
    <dgm:pt modelId="{334C895D-BE24-47D6-9ABD-60C664C200A0}" type="sibTrans" cxnId="{E3BE5BC9-7531-4AEA-883F-A65425F869E9}">
      <dgm:prSet/>
      <dgm:spPr/>
      <dgm:t>
        <a:bodyPr/>
        <a:lstStyle/>
        <a:p>
          <a:endParaRPr lang="ru-RU"/>
        </a:p>
      </dgm:t>
    </dgm:pt>
    <dgm:pt modelId="{72EA108C-5642-4723-9A94-B2C15C6D4A7B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3.Физические упражнения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BDD8C5-2C12-4395-BA9F-19BA61CF2F6E}" type="parTrans" cxnId="{BE7F362F-49D7-4C8E-A82F-AEE2384B5CB6}">
      <dgm:prSet/>
      <dgm:spPr/>
      <dgm:t>
        <a:bodyPr/>
        <a:lstStyle/>
        <a:p>
          <a:endParaRPr lang="ru-RU"/>
        </a:p>
      </dgm:t>
    </dgm:pt>
    <dgm:pt modelId="{ECDC6737-20D6-4166-A120-73F161F6A69D}" type="sibTrans" cxnId="{BE7F362F-49D7-4C8E-A82F-AEE2384B5CB6}">
      <dgm:prSet/>
      <dgm:spPr/>
      <dgm:t>
        <a:bodyPr/>
        <a:lstStyle/>
        <a:p>
          <a:endParaRPr lang="ru-RU"/>
        </a:p>
      </dgm:t>
    </dgm:pt>
    <dgm:pt modelId="{E31E71B0-6896-4FE7-895B-1D0E5010F4B7}" type="pres">
      <dgm:prSet presAssocID="{C726A132-EADA-4169-8834-85A15D86B0B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6A87D7-C477-4B07-89C9-9C3B8991CD0F}" type="pres">
      <dgm:prSet presAssocID="{B65DA85A-4365-4EF3-85AB-88122965B3C8}" presName="circ1" presStyleLbl="vennNode1" presStyleIdx="0" presStyleCnt="3" custLinFactNeighborX="-382" custLinFactNeighborY="-7259"/>
      <dgm:spPr/>
      <dgm:t>
        <a:bodyPr/>
        <a:lstStyle/>
        <a:p>
          <a:endParaRPr lang="ru-RU"/>
        </a:p>
      </dgm:t>
    </dgm:pt>
    <dgm:pt modelId="{852DC0C5-971A-452B-8EE9-476A766F9FFD}" type="pres">
      <dgm:prSet presAssocID="{B65DA85A-4365-4EF3-85AB-88122965B3C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FC2E9-727E-459A-92F2-DEBE3FFBB900}" type="pres">
      <dgm:prSet presAssocID="{1FC8887C-DF4B-47DD-9EDB-84D168F50EA0}" presName="circ2" presStyleLbl="vennNode1" presStyleIdx="1" presStyleCnt="3" custLinFactNeighborX="64298" custLinFactNeighborY="-3468"/>
      <dgm:spPr/>
      <dgm:t>
        <a:bodyPr/>
        <a:lstStyle/>
        <a:p>
          <a:endParaRPr lang="ru-RU"/>
        </a:p>
      </dgm:t>
    </dgm:pt>
    <dgm:pt modelId="{2A7DD6B8-79A2-47A9-99F7-A48BA1476DDA}" type="pres">
      <dgm:prSet presAssocID="{1FC8887C-DF4B-47DD-9EDB-84D168F50EA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CE7BC-F710-4EBC-A861-E7DF94301437}" type="pres">
      <dgm:prSet presAssocID="{72EA108C-5642-4723-9A94-B2C15C6D4A7B}" presName="circ3" presStyleLbl="vennNode1" presStyleIdx="2" presStyleCnt="3" custLinFactNeighborX="-62410" custLinFactNeighborY="-8771"/>
      <dgm:spPr/>
      <dgm:t>
        <a:bodyPr/>
        <a:lstStyle/>
        <a:p>
          <a:endParaRPr lang="ru-RU"/>
        </a:p>
      </dgm:t>
    </dgm:pt>
    <dgm:pt modelId="{86F8FA18-FD83-4082-9F19-7FFD2BAAEBF8}" type="pres">
      <dgm:prSet presAssocID="{72EA108C-5642-4723-9A94-B2C15C6D4A7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3B9C19-93FF-4568-AC01-A29EB9E8BE35}" type="presOf" srcId="{1FC8887C-DF4B-47DD-9EDB-84D168F50EA0}" destId="{A4DFC2E9-727E-459A-92F2-DEBE3FFBB900}" srcOrd="0" destOrd="0" presId="urn:microsoft.com/office/officeart/2005/8/layout/venn1"/>
    <dgm:cxn modelId="{E99B8A5A-20D8-4380-9D99-07C210E98FE3}" type="presOf" srcId="{72EA108C-5642-4723-9A94-B2C15C6D4A7B}" destId="{B8ECE7BC-F710-4EBC-A861-E7DF94301437}" srcOrd="0" destOrd="0" presId="urn:microsoft.com/office/officeart/2005/8/layout/venn1"/>
    <dgm:cxn modelId="{63CB4300-91BE-4D69-A54A-F5284563F738}" type="presOf" srcId="{C726A132-EADA-4169-8834-85A15D86B0B6}" destId="{E31E71B0-6896-4FE7-895B-1D0E5010F4B7}" srcOrd="0" destOrd="0" presId="urn:microsoft.com/office/officeart/2005/8/layout/venn1"/>
    <dgm:cxn modelId="{E3BE5BC9-7531-4AEA-883F-A65425F869E9}" srcId="{C726A132-EADA-4169-8834-85A15D86B0B6}" destId="{1FC8887C-DF4B-47DD-9EDB-84D168F50EA0}" srcOrd="1" destOrd="0" parTransId="{0963A37A-6B0D-4675-B0A2-AEA72DA7D48D}" sibTransId="{334C895D-BE24-47D6-9ABD-60C664C200A0}"/>
    <dgm:cxn modelId="{C37EA6F9-70E0-4618-A429-8CA4E2186180}" type="presOf" srcId="{B65DA85A-4365-4EF3-85AB-88122965B3C8}" destId="{C16A87D7-C477-4B07-89C9-9C3B8991CD0F}" srcOrd="0" destOrd="0" presId="urn:microsoft.com/office/officeart/2005/8/layout/venn1"/>
    <dgm:cxn modelId="{88CFE858-5C16-43E7-BC08-FD915EA172FE}" type="presOf" srcId="{1FC8887C-DF4B-47DD-9EDB-84D168F50EA0}" destId="{2A7DD6B8-79A2-47A9-99F7-A48BA1476DDA}" srcOrd="1" destOrd="0" presId="urn:microsoft.com/office/officeart/2005/8/layout/venn1"/>
    <dgm:cxn modelId="{BE7F362F-49D7-4C8E-A82F-AEE2384B5CB6}" srcId="{C726A132-EADA-4169-8834-85A15D86B0B6}" destId="{72EA108C-5642-4723-9A94-B2C15C6D4A7B}" srcOrd="2" destOrd="0" parTransId="{45BDD8C5-2C12-4395-BA9F-19BA61CF2F6E}" sibTransId="{ECDC6737-20D6-4166-A120-73F161F6A69D}"/>
    <dgm:cxn modelId="{626497A2-622F-480F-8957-FDF1921E88D3}" srcId="{C726A132-EADA-4169-8834-85A15D86B0B6}" destId="{B65DA85A-4365-4EF3-85AB-88122965B3C8}" srcOrd="0" destOrd="0" parTransId="{77C8651E-AE83-4EB6-BE64-086DBEBD30FD}" sibTransId="{FD5BBBFC-7325-4D52-B37E-09D88BD410C8}"/>
    <dgm:cxn modelId="{0FAC4C47-15AC-474E-B45B-2B3C559024CC}" type="presOf" srcId="{B65DA85A-4365-4EF3-85AB-88122965B3C8}" destId="{852DC0C5-971A-452B-8EE9-476A766F9FFD}" srcOrd="1" destOrd="0" presId="urn:microsoft.com/office/officeart/2005/8/layout/venn1"/>
    <dgm:cxn modelId="{8A22FC9B-E109-4955-BEBC-90CD3AF9D3C0}" type="presOf" srcId="{72EA108C-5642-4723-9A94-B2C15C6D4A7B}" destId="{86F8FA18-FD83-4082-9F19-7FFD2BAAEBF8}" srcOrd="1" destOrd="0" presId="urn:microsoft.com/office/officeart/2005/8/layout/venn1"/>
    <dgm:cxn modelId="{D3CAAA09-D590-4051-9901-4BF66970A6ED}" type="presParOf" srcId="{E31E71B0-6896-4FE7-895B-1D0E5010F4B7}" destId="{C16A87D7-C477-4B07-89C9-9C3B8991CD0F}" srcOrd="0" destOrd="0" presId="urn:microsoft.com/office/officeart/2005/8/layout/venn1"/>
    <dgm:cxn modelId="{D0A687C4-981F-42FC-8B67-E0380C360796}" type="presParOf" srcId="{E31E71B0-6896-4FE7-895B-1D0E5010F4B7}" destId="{852DC0C5-971A-452B-8EE9-476A766F9FFD}" srcOrd="1" destOrd="0" presId="urn:microsoft.com/office/officeart/2005/8/layout/venn1"/>
    <dgm:cxn modelId="{03BB873A-0EF3-42B3-9964-A1DDF2CEBA3D}" type="presParOf" srcId="{E31E71B0-6896-4FE7-895B-1D0E5010F4B7}" destId="{A4DFC2E9-727E-459A-92F2-DEBE3FFBB900}" srcOrd="2" destOrd="0" presId="urn:microsoft.com/office/officeart/2005/8/layout/venn1"/>
    <dgm:cxn modelId="{C447C939-D143-40F1-AE24-C291506BF86A}" type="presParOf" srcId="{E31E71B0-6896-4FE7-895B-1D0E5010F4B7}" destId="{2A7DD6B8-79A2-47A9-99F7-A48BA1476DDA}" srcOrd="3" destOrd="0" presId="urn:microsoft.com/office/officeart/2005/8/layout/venn1"/>
    <dgm:cxn modelId="{04C33FA8-26C5-4508-9CC3-EFC3A96A58C5}" type="presParOf" srcId="{E31E71B0-6896-4FE7-895B-1D0E5010F4B7}" destId="{B8ECE7BC-F710-4EBC-A861-E7DF94301437}" srcOrd="4" destOrd="0" presId="urn:microsoft.com/office/officeart/2005/8/layout/venn1"/>
    <dgm:cxn modelId="{E67A8553-767D-4F28-ABF8-98B98043913D}" type="presParOf" srcId="{E31E71B0-6896-4FE7-895B-1D0E5010F4B7}" destId="{86F8FA18-FD83-4082-9F19-7FFD2BAAEBF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810D90C-55E3-4AB0-ADBD-968403BF432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306B0E-CF4C-4485-AAAF-8A2E796D9805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 Технология «Развивающая педагогика оздоровления» 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E03466-68DD-43E5-B8C8-D4EE882E13A8}" type="parTrans" cxnId="{CB09DB81-560F-48EE-819B-F20CBCB2B825}">
      <dgm:prSet/>
      <dgm:spPr/>
      <dgm:t>
        <a:bodyPr/>
        <a:lstStyle/>
        <a:p>
          <a:endParaRPr lang="ru-RU"/>
        </a:p>
      </dgm:t>
    </dgm:pt>
    <dgm:pt modelId="{B9F67FD0-2DC1-49FD-B1E8-8AA60BE70531}" type="sibTrans" cxnId="{CB09DB81-560F-48EE-819B-F20CBCB2B825}">
      <dgm:prSet/>
      <dgm:spPr/>
      <dgm:t>
        <a:bodyPr/>
        <a:lstStyle/>
        <a:p>
          <a:endParaRPr lang="ru-RU"/>
        </a:p>
      </dgm:t>
    </dgm:pt>
    <dgm:pt modelId="{DE9BDD61-D198-430C-A336-16B7D4B61541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 Технология «Развитие физических качеств посредством игры»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25894E-27E1-457D-996F-A224D442169B}" type="parTrans" cxnId="{AC800B33-5027-4D45-8D82-9DBC74948C93}">
      <dgm:prSet/>
      <dgm:spPr/>
      <dgm:t>
        <a:bodyPr/>
        <a:lstStyle/>
        <a:p>
          <a:endParaRPr lang="ru-RU"/>
        </a:p>
      </dgm:t>
    </dgm:pt>
    <dgm:pt modelId="{53C147B5-479C-45AB-B3BC-3C660850F0DC}" type="sibTrans" cxnId="{AC800B33-5027-4D45-8D82-9DBC74948C93}">
      <dgm:prSet/>
      <dgm:spPr/>
      <dgm:t>
        <a:bodyPr/>
        <a:lstStyle/>
        <a:p>
          <a:endParaRPr lang="ru-RU"/>
        </a:p>
      </dgm:t>
    </dgm:pt>
    <dgm:pt modelId="{0AA078E3-5957-4B5F-8524-506CBAF7A990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3. Технология «Двигательный </a:t>
          </a:r>
          <a:r>
            <a:rPr lang="ru-RU" sz="1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игротренинг</a:t>
          </a:r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D86ADD-8BC0-4A4D-AD02-37B2F160BC5D}" type="parTrans" cxnId="{F1AC40EB-9730-4B82-96B7-D27C12763600}">
      <dgm:prSet/>
      <dgm:spPr/>
      <dgm:t>
        <a:bodyPr/>
        <a:lstStyle/>
        <a:p>
          <a:endParaRPr lang="ru-RU"/>
        </a:p>
      </dgm:t>
    </dgm:pt>
    <dgm:pt modelId="{5CC24D1A-221F-42F7-A1E0-296C3C175477}" type="sibTrans" cxnId="{F1AC40EB-9730-4B82-96B7-D27C12763600}">
      <dgm:prSet/>
      <dgm:spPr/>
      <dgm:t>
        <a:bodyPr/>
        <a:lstStyle/>
        <a:p>
          <a:endParaRPr lang="ru-RU"/>
        </a:p>
      </dgm:t>
    </dgm:pt>
    <dgm:pt modelId="{A7EA6FEC-8A44-43FE-B7A2-0C18C68EEB64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4. Технология «Оздоровительная гимнастика» 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7CD9FB-A83F-4455-AD29-4FF5EF0DB157}" type="parTrans" cxnId="{2F4AF031-5681-4C2D-9D1B-2AC31F08B4A8}">
      <dgm:prSet/>
      <dgm:spPr/>
      <dgm:t>
        <a:bodyPr/>
        <a:lstStyle/>
        <a:p>
          <a:endParaRPr lang="ru-RU"/>
        </a:p>
      </dgm:t>
    </dgm:pt>
    <dgm:pt modelId="{1FE61692-B5E4-4F6D-BEB6-28073586D877}" type="sibTrans" cxnId="{2F4AF031-5681-4C2D-9D1B-2AC31F08B4A8}">
      <dgm:prSet/>
      <dgm:spPr/>
      <dgm:t>
        <a:bodyPr/>
        <a:lstStyle/>
        <a:p>
          <a:endParaRPr lang="ru-RU"/>
        </a:p>
      </dgm:t>
    </dgm:pt>
    <dgm:pt modelId="{7D0AC6D9-ED2C-4D81-8174-D34AF573ACA4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5. Технология «</a:t>
          </a:r>
          <a:r>
            <a:rPr lang="ru-RU" sz="1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Валеологическое</a:t>
          </a:r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воспитание»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ACF787-341D-4B82-9D8D-782963E77FC1}" type="parTrans" cxnId="{C811CCD6-5FCE-47DB-8582-9F2B6CF8033E}">
      <dgm:prSet/>
      <dgm:spPr/>
      <dgm:t>
        <a:bodyPr/>
        <a:lstStyle/>
        <a:p>
          <a:endParaRPr lang="ru-RU"/>
        </a:p>
      </dgm:t>
    </dgm:pt>
    <dgm:pt modelId="{556A4F75-8AA2-4257-8F33-3F1BA51E226E}" type="sibTrans" cxnId="{C811CCD6-5FCE-47DB-8582-9F2B6CF8033E}">
      <dgm:prSet/>
      <dgm:spPr/>
      <dgm:t>
        <a:bodyPr/>
        <a:lstStyle/>
        <a:p>
          <a:endParaRPr lang="ru-RU"/>
        </a:p>
      </dgm:t>
    </dgm:pt>
    <dgm:pt modelId="{8355E881-0723-46D2-9A58-166ECDBAA4FF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6. Технология «Подвижные </a:t>
          </a:r>
          <a:r>
            <a:rPr lang="ru-RU" sz="1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квест-игры</a:t>
          </a:r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».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AAEFAE-E719-4318-A24D-8515D520A13A}" type="parTrans" cxnId="{DAC9EFFB-B34D-4E39-92CB-75A0FBA84AA1}">
      <dgm:prSet/>
      <dgm:spPr/>
      <dgm:t>
        <a:bodyPr/>
        <a:lstStyle/>
        <a:p>
          <a:endParaRPr lang="ru-RU"/>
        </a:p>
      </dgm:t>
    </dgm:pt>
    <dgm:pt modelId="{4C462412-E94E-49EE-86F3-3C7A0CE864FA}" type="sibTrans" cxnId="{DAC9EFFB-B34D-4E39-92CB-75A0FBA84AA1}">
      <dgm:prSet/>
      <dgm:spPr/>
      <dgm:t>
        <a:bodyPr/>
        <a:lstStyle/>
        <a:p>
          <a:endParaRPr lang="ru-RU"/>
        </a:p>
      </dgm:t>
    </dgm:pt>
    <dgm:pt modelId="{403F83DD-8AEF-4654-AB47-8422AD3CD0FF}" type="pres">
      <dgm:prSet presAssocID="{D810D90C-55E3-4AB0-ADBD-968403BF43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51A2A2-7A22-4404-A7AD-08FD0D0D7E1D}" type="pres">
      <dgm:prSet presAssocID="{D810D90C-55E3-4AB0-ADBD-968403BF4329}" presName="fgShape" presStyleLbl="fgShp" presStyleIdx="0" presStyleCnt="1"/>
      <dgm:spPr/>
    </dgm:pt>
    <dgm:pt modelId="{F943B807-5C13-4010-BBE1-FD6ECB2D606E}" type="pres">
      <dgm:prSet presAssocID="{D810D90C-55E3-4AB0-ADBD-968403BF4329}" presName="linComp" presStyleCnt="0"/>
      <dgm:spPr/>
    </dgm:pt>
    <dgm:pt modelId="{B2DEC824-CA97-426C-95CB-8E44238FB507}" type="pres">
      <dgm:prSet presAssocID="{FB306B0E-CF4C-4485-AAAF-8A2E796D9805}" presName="compNode" presStyleCnt="0"/>
      <dgm:spPr/>
    </dgm:pt>
    <dgm:pt modelId="{12AD3327-B768-4FA6-9DDE-381C6594B784}" type="pres">
      <dgm:prSet presAssocID="{FB306B0E-CF4C-4485-AAAF-8A2E796D9805}" presName="bkgdShape" presStyleLbl="node1" presStyleIdx="0" presStyleCnt="6"/>
      <dgm:spPr/>
      <dgm:t>
        <a:bodyPr/>
        <a:lstStyle/>
        <a:p>
          <a:endParaRPr lang="ru-RU"/>
        </a:p>
      </dgm:t>
    </dgm:pt>
    <dgm:pt modelId="{73664A4C-D60A-4579-B589-3B10253CED52}" type="pres">
      <dgm:prSet presAssocID="{FB306B0E-CF4C-4485-AAAF-8A2E796D9805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84A0F-6AD8-4085-A839-8F2B661DE8A2}" type="pres">
      <dgm:prSet presAssocID="{FB306B0E-CF4C-4485-AAAF-8A2E796D9805}" presName="invisiNode" presStyleLbl="node1" presStyleIdx="0" presStyleCnt="6"/>
      <dgm:spPr/>
    </dgm:pt>
    <dgm:pt modelId="{61AC3352-0438-44F7-825C-9689BBB32F68}" type="pres">
      <dgm:prSet presAssocID="{FB306B0E-CF4C-4485-AAAF-8A2E796D9805}" presName="imagNode" presStyleLbl="fgImgPlace1" presStyleIdx="0" presStyleCnt="6" custLinFactNeighborX="3348" custLinFactNeighborY="13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D987646-AB6A-4FD2-A802-A8258B59D2F0}" type="pres">
      <dgm:prSet presAssocID="{B9F67FD0-2DC1-49FD-B1E8-8AA60BE7053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1CB444C-9620-471B-B933-F668755912C1}" type="pres">
      <dgm:prSet presAssocID="{DE9BDD61-D198-430C-A336-16B7D4B61541}" presName="compNode" presStyleCnt="0"/>
      <dgm:spPr/>
    </dgm:pt>
    <dgm:pt modelId="{AA0C7C4B-4944-493C-AF15-BD686CAC69C3}" type="pres">
      <dgm:prSet presAssocID="{DE9BDD61-D198-430C-A336-16B7D4B61541}" presName="bkgdShape" presStyleLbl="node1" presStyleIdx="1" presStyleCnt="6"/>
      <dgm:spPr/>
      <dgm:t>
        <a:bodyPr/>
        <a:lstStyle/>
        <a:p>
          <a:endParaRPr lang="ru-RU"/>
        </a:p>
      </dgm:t>
    </dgm:pt>
    <dgm:pt modelId="{8070C418-B362-457E-AD5E-A04DBF00ACC7}" type="pres">
      <dgm:prSet presAssocID="{DE9BDD61-D198-430C-A336-16B7D4B61541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48127-F493-4433-A6FD-2EC5D7F9A114}" type="pres">
      <dgm:prSet presAssocID="{DE9BDD61-D198-430C-A336-16B7D4B61541}" presName="invisiNode" presStyleLbl="node1" presStyleIdx="1" presStyleCnt="6"/>
      <dgm:spPr/>
    </dgm:pt>
    <dgm:pt modelId="{C18AC43C-0F69-4AF7-B8B9-EDC9EBD3B9FF}" type="pres">
      <dgm:prSet presAssocID="{DE9BDD61-D198-430C-A336-16B7D4B61541}" presName="imagNode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EAD639-1431-4260-80FB-1EA0B99963BB}" type="pres">
      <dgm:prSet presAssocID="{53C147B5-479C-45AB-B3BC-3C660850F0D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BD725D7-B943-4D1D-91EF-1E872965A9AC}" type="pres">
      <dgm:prSet presAssocID="{0AA078E3-5957-4B5F-8524-506CBAF7A990}" presName="compNode" presStyleCnt="0"/>
      <dgm:spPr/>
    </dgm:pt>
    <dgm:pt modelId="{F5C2E440-FAE7-486D-87C8-1C1818ADDB8E}" type="pres">
      <dgm:prSet presAssocID="{0AA078E3-5957-4B5F-8524-506CBAF7A990}" presName="bkgdShape" presStyleLbl="node1" presStyleIdx="2" presStyleCnt="6"/>
      <dgm:spPr/>
      <dgm:t>
        <a:bodyPr/>
        <a:lstStyle/>
        <a:p>
          <a:endParaRPr lang="ru-RU"/>
        </a:p>
      </dgm:t>
    </dgm:pt>
    <dgm:pt modelId="{82E1C87B-5C76-4926-9A45-C319F5807FA0}" type="pres">
      <dgm:prSet presAssocID="{0AA078E3-5957-4B5F-8524-506CBAF7A990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CDB49-9E03-4039-904A-BB225C5EC167}" type="pres">
      <dgm:prSet presAssocID="{0AA078E3-5957-4B5F-8524-506CBAF7A990}" presName="invisiNode" presStyleLbl="node1" presStyleIdx="2" presStyleCnt="6"/>
      <dgm:spPr/>
    </dgm:pt>
    <dgm:pt modelId="{EED908AC-621E-4F47-896E-2C8DDA3A680A}" type="pres">
      <dgm:prSet presAssocID="{0AA078E3-5957-4B5F-8524-506CBAF7A990}" presName="imagNode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4BA9F6A-997D-4E7F-9D22-5894A7DFB7B0}" type="pres">
      <dgm:prSet presAssocID="{5CC24D1A-221F-42F7-A1E0-296C3C17547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A434CBC-3550-4154-B143-7EBCFD6F336E}" type="pres">
      <dgm:prSet presAssocID="{A7EA6FEC-8A44-43FE-B7A2-0C18C68EEB64}" presName="compNode" presStyleCnt="0"/>
      <dgm:spPr/>
    </dgm:pt>
    <dgm:pt modelId="{D7B53C32-24AD-4B06-8571-F7A24AA6556A}" type="pres">
      <dgm:prSet presAssocID="{A7EA6FEC-8A44-43FE-B7A2-0C18C68EEB64}" presName="bkgdShape" presStyleLbl="node1" presStyleIdx="3" presStyleCnt="6"/>
      <dgm:spPr/>
      <dgm:t>
        <a:bodyPr/>
        <a:lstStyle/>
        <a:p>
          <a:endParaRPr lang="ru-RU"/>
        </a:p>
      </dgm:t>
    </dgm:pt>
    <dgm:pt modelId="{E58D2C50-F016-49D5-B274-9D2442BB99F6}" type="pres">
      <dgm:prSet presAssocID="{A7EA6FEC-8A44-43FE-B7A2-0C18C68EEB64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AA997-6905-45B4-92FC-87E48D5D114C}" type="pres">
      <dgm:prSet presAssocID="{A7EA6FEC-8A44-43FE-B7A2-0C18C68EEB64}" presName="invisiNode" presStyleLbl="node1" presStyleIdx="3" presStyleCnt="6"/>
      <dgm:spPr/>
    </dgm:pt>
    <dgm:pt modelId="{7D66F0ED-DF68-4E33-A9C8-0113765C766B}" type="pres">
      <dgm:prSet presAssocID="{A7EA6FEC-8A44-43FE-B7A2-0C18C68EEB64}" presName="imagNode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DC54520-B077-42BF-8C6F-5D288A9EB2AF}" type="pres">
      <dgm:prSet presAssocID="{1FE61692-B5E4-4F6D-BEB6-28073586D87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5D90698-83A3-4DAE-8DFA-ED041264E144}" type="pres">
      <dgm:prSet presAssocID="{7D0AC6D9-ED2C-4D81-8174-D34AF573ACA4}" presName="compNode" presStyleCnt="0"/>
      <dgm:spPr/>
    </dgm:pt>
    <dgm:pt modelId="{15F2CD6E-8FF4-4D5A-ADF9-2B15A8E793E5}" type="pres">
      <dgm:prSet presAssocID="{7D0AC6D9-ED2C-4D81-8174-D34AF573ACA4}" presName="bkgdShape" presStyleLbl="node1" presStyleIdx="4" presStyleCnt="6"/>
      <dgm:spPr/>
      <dgm:t>
        <a:bodyPr/>
        <a:lstStyle/>
        <a:p>
          <a:endParaRPr lang="ru-RU"/>
        </a:p>
      </dgm:t>
    </dgm:pt>
    <dgm:pt modelId="{3B9F061A-0FBC-4CE9-837C-7FF73FBAC658}" type="pres">
      <dgm:prSet presAssocID="{7D0AC6D9-ED2C-4D81-8174-D34AF573ACA4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20396-44C1-4780-9DB6-E23320C9CA72}" type="pres">
      <dgm:prSet presAssocID="{7D0AC6D9-ED2C-4D81-8174-D34AF573ACA4}" presName="invisiNode" presStyleLbl="node1" presStyleIdx="4" presStyleCnt="6"/>
      <dgm:spPr/>
    </dgm:pt>
    <dgm:pt modelId="{1D96C4D5-D5D7-42CB-B6C8-6EE1043E54DC}" type="pres">
      <dgm:prSet presAssocID="{7D0AC6D9-ED2C-4D81-8174-D34AF573ACA4}" presName="imagNode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72C636-D5D8-44FD-9D0B-E272E409CD3C}" type="pres">
      <dgm:prSet presAssocID="{556A4F75-8AA2-4257-8F33-3F1BA51E226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6CB3A4A-BADD-42AC-9DB5-54C9735E7884}" type="pres">
      <dgm:prSet presAssocID="{8355E881-0723-46D2-9A58-166ECDBAA4FF}" presName="compNode" presStyleCnt="0"/>
      <dgm:spPr/>
    </dgm:pt>
    <dgm:pt modelId="{F8690E63-6A07-4F17-B5FA-A0C21DDF17EA}" type="pres">
      <dgm:prSet presAssocID="{8355E881-0723-46D2-9A58-166ECDBAA4FF}" presName="bkgdShape" presStyleLbl="node1" presStyleIdx="5" presStyleCnt="6" custLinFactNeighborX="2371" custLinFactNeighborY="76"/>
      <dgm:spPr/>
      <dgm:t>
        <a:bodyPr/>
        <a:lstStyle/>
        <a:p>
          <a:endParaRPr lang="ru-RU"/>
        </a:p>
      </dgm:t>
    </dgm:pt>
    <dgm:pt modelId="{5C8C7289-18E9-4C28-ACC7-309F597B33E4}" type="pres">
      <dgm:prSet presAssocID="{8355E881-0723-46D2-9A58-166ECDBAA4FF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CA416-85BE-42FE-9916-91CE7C722822}" type="pres">
      <dgm:prSet presAssocID="{8355E881-0723-46D2-9A58-166ECDBAA4FF}" presName="invisiNode" presStyleLbl="node1" presStyleIdx="5" presStyleCnt="6"/>
      <dgm:spPr/>
    </dgm:pt>
    <dgm:pt modelId="{2706D1F9-2505-4041-8CBA-417E1DFEC199}" type="pres">
      <dgm:prSet presAssocID="{8355E881-0723-46D2-9A58-166ECDBAA4FF}" presName="imagNode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C811CCD6-5FCE-47DB-8582-9F2B6CF8033E}" srcId="{D810D90C-55E3-4AB0-ADBD-968403BF4329}" destId="{7D0AC6D9-ED2C-4D81-8174-D34AF573ACA4}" srcOrd="4" destOrd="0" parTransId="{88ACF787-341D-4B82-9D8D-782963E77FC1}" sibTransId="{556A4F75-8AA2-4257-8F33-3F1BA51E226E}"/>
    <dgm:cxn modelId="{FEEEE1BC-DDF0-481A-82C3-8B9A536D1BF2}" type="presOf" srcId="{B9F67FD0-2DC1-49FD-B1E8-8AA60BE70531}" destId="{2D987646-AB6A-4FD2-A802-A8258B59D2F0}" srcOrd="0" destOrd="0" presId="urn:microsoft.com/office/officeart/2005/8/layout/hList7"/>
    <dgm:cxn modelId="{12218F56-2C51-4E88-829B-84E2CB900564}" type="presOf" srcId="{7D0AC6D9-ED2C-4D81-8174-D34AF573ACA4}" destId="{3B9F061A-0FBC-4CE9-837C-7FF73FBAC658}" srcOrd="1" destOrd="0" presId="urn:microsoft.com/office/officeart/2005/8/layout/hList7"/>
    <dgm:cxn modelId="{612EE867-C471-4805-B906-9FCC406A759D}" type="presOf" srcId="{A7EA6FEC-8A44-43FE-B7A2-0C18C68EEB64}" destId="{E58D2C50-F016-49D5-B274-9D2442BB99F6}" srcOrd="1" destOrd="0" presId="urn:microsoft.com/office/officeart/2005/8/layout/hList7"/>
    <dgm:cxn modelId="{2F4AF031-5681-4C2D-9D1B-2AC31F08B4A8}" srcId="{D810D90C-55E3-4AB0-ADBD-968403BF4329}" destId="{A7EA6FEC-8A44-43FE-B7A2-0C18C68EEB64}" srcOrd="3" destOrd="0" parTransId="{CD7CD9FB-A83F-4455-AD29-4FF5EF0DB157}" sibTransId="{1FE61692-B5E4-4F6D-BEB6-28073586D877}"/>
    <dgm:cxn modelId="{1139A2E2-9DD9-47C2-A7C0-C448B6987FE6}" type="presOf" srcId="{0AA078E3-5957-4B5F-8524-506CBAF7A990}" destId="{F5C2E440-FAE7-486D-87C8-1C1818ADDB8E}" srcOrd="0" destOrd="0" presId="urn:microsoft.com/office/officeart/2005/8/layout/hList7"/>
    <dgm:cxn modelId="{2E7CAD62-E276-4E8C-AFA7-A6774398EE82}" type="presOf" srcId="{5CC24D1A-221F-42F7-A1E0-296C3C175477}" destId="{64BA9F6A-997D-4E7F-9D22-5894A7DFB7B0}" srcOrd="0" destOrd="0" presId="urn:microsoft.com/office/officeart/2005/8/layout/hList7"/>
    <dgm:cxn modelId="{64C969BA-E4A2-44E4-98E8-F2BA9D301398}" type="presOf" srcId="{DE9BDD61-D198-430C-A336-16B7D4B61541}" destId="{AA0C7C4B-4944-493C-AF15-BD686CAC69C3}" srcOrd="0" destOrd="0" presId="urn:microsoft.com/office/officeart/2005/8/layout/hList7"/>
    <dgm:cxn modelId="{C9F74BB7-C0B0-4AEC-9217-D4F92E8269E9}" type="presOf" srcId="{D810D90C-55E3-4AB0-ADBD-968403BF4329}" destId="{403F83DD-8AEF-4654-AB47-8422AD3CD0FF}" srcOrd="0" destOrd="0" presId="urn:microsoft.com/office/officeart/2005/8/layout/hList7"/>
    <dgm:cxn modelId="{4A85FBBF-CB3D-4C23-BACA-819A4137F55E}" type="presOf" srcId="{FB306B0E-CF4C-4485-AAAF-8A2E796D9805}" destId="{73664A4C-D60A-4579-B589-3B10253CED52}" srcOrd="1" destOrd="0" presId="urn:microsoft.com/office/officeart/2005/8/layout/hList7"/>
    <dgm:cxn modelId="{7E6D3C63-612E-4196-B183-D99B4AA045A3}" type="presOf" srcId="{53C147B5-479C-45AB-B3BC-3C660850F0DC}" destId="{46EAD639-1431-4260-80FB-1EA0B99963BB}" srcOrd="0" destOrd="0" presId="urn:microsoft.com/office/officeart/2005/8/layout/hList7"/>
    <dgm:cxn modelId="{CB09DB81-560F-48EE-819B-F20CBCB2B825}" srcId="{D810D90C-55E3-4AB0-ADBD-968403BF4329}" destId="{FB306B0E-CF4C-4485-AAAF-8A2E796D9805}" srcOrd="0" destOrd="0" parTransId="{ADE03466-68DD-43E5-B8C8-D4EE882E13A8}" sibTransId="{B9F67FD0-2DC1-49FD-B1E8-8AA60BE70531}"/>
    <dgm:cxn modelId="{DAC9EFFB-B34D-4E39-92CB-75A0FBA84AA1}" srcId="{D810D90C-55E3-4AB0-ADBD-968403BF4329}" destId="{8355E881-0723-46D2-9A58-166ECDBAA4FF}" srcOrd="5" destOrd="0" parTransId="{3FAAEFAE-E719-4318-A24D-8515D520A13A}" sibTransId="{4C462412-E94E-49EE-86F3-3C7A0CE864FA}"/>
    <dgm:cxn modelId="{367B08A7-D456-4F2C-9DEA-26EE2CFF1833}" type="presOf" srcId="{7D0AC6D9-ED2C-4D81-8174-D34AF573ACA4}" destId="{15F2CD6E-8FF4-4D5A-ADF9-2B15A8E793E5}" srcOrd="0" destOrd="0" presId="urn:microsoft.com/office/officeart/2005/8/layout/hList7"/>
    <dgm:cxn modelId="{9657D390-415A-40AC-BEFB-DFC9C424016F}" type="presOf" srcId="{FB306B0E-CF4C-4485-AAAF-8A2E796D9805}" destId="{12AD3327-B768-4FA6-9DDE-381C6594B784}" srcOrd="0" destOrd="0" presId="urn:microsoft.com/office/officeart/2005/8/layout/hList7"/>
    <dgm:cxn modelId="{3E7FB2BD-5831-4390-BB06-D3A63C3E70EE}" type="presOf" srcId="{8355E881-0723-46D2-9A58-166ECDBAA4FF}" destId="{5C8C7289-18E9-4C28-ACC7-309F597B33E4}" srcOrd="1" destOrd="0" presId="urn:microsoft.com/office/officeart/2005/8/layout/hList7"/>
    <dgm:cxn modelId="{B941D5A5-D955-422F-92B4-20448EE39CBC}" type="presOf" srcId="{556A4F75-8AA2-4257-8F33-3F1BA51E226E}" destId="{2572C636-D5D8-44FD-9D0B-E272E409CD3C}" srcOrd="0" destOrd="0" presId="urn:microsoft.com/office/officeart/2005/8/layout/hList7"/>
    <dgm:cxn modelId="{F1AC40EB-9730-4B82-96B7-D27C12763600}" srcId="{D810D90C-55E3-4AB0-ADBD-968403BF4329}" destId="{0AA078E3-5957-4B5F-8524-506CBAF7A990}" srcOrd="2" destOrd="0" parTransId="{6CD86ADD-8BC0-4A4D-AD02-37B2F160BC5D}" sibTransId="{5CC24D1A-221F-42F7-A1E0-296C3C175477}"/>
    <dgm:cxn modelId="{C2B67A50-1FCA-453F-8ADB-1052DF2024A0}" type="presOf" srcId="{0AA078E3-5957-4B5F-8524-506CBAF7A990}" destId="{82E1C87B-5C76-4926-9A45-C319F5807FA0}" srcOrd="1" destOrd="0" presId="urn:microsoft.com/office/officeart/2005/8/layout/hList7"/>
    <dgm:cxn modelId="{B149E16B-DACD-4371-BC38-832E747935B5}" type="presOf" srcId="{DE9BDD61-D198-430C-A336-16B7D4B61541}" destId="{8070C418-B362-457E-AD5E-A04DBF00ACC7}" srcOrd="1" destOrd="0" presId="urn:microsoft.com/office/officeart/2005/8/layout/hList7"/>
    <dgm:cxn modelId="{33AB4ACA-DA6F-4855-A656-654ECB08D56F}" type="presOf" srcId="{A7EA6FEC-8A44-43FE-B7A2-0C18C68EEB64}" destId="{D7B53C32-24AD-4B06-8571-F7A24AA6556A}" srcOrd="0" destOrd="0" presId="urn:microsoft.com/office/officeart/2005/8/layout/hList7"/>
    <dgm:cxn modelId="{AC800B33-5027-4D45-8D82-9DBC74948C93}" srcId="{D810D90C-55E3-4AB0-ADBD-968403BF4329}" destId="{DE9BDD61-D198-430C-A336-16B7D4B61541}" srcOrd="1" destOrd="0" parTransId="{5525894E-27E1-457D-996F-A224D442169B}" sibTransId="{53C147B5-479C-45AB-B3BC-3C660850F0DC}"/>
    <dgm:cxn modelId="{2D0045FA-B016-47BC-8CDD-EFB743F7D8A0}" type="presOf" srcId="{8355E881-0723-46D2-9A58-166ECDBAA4FF}" destId="{F8690E63-6A07-4F17-B5FA-A0C21DDF17EA}" srcOrd="0" destOrd="0" presId="urn:microsoft.com/office/officeart/2005/8/layout/hList7"/>
    <dgm:cxn modelId="{AFCEDE05-DC5D-48DA-BFB3-26A4A1EB9D02}" type="presOf" srcId="{1FE61692-B5E4-4F6D-BEB6-28073586D877}" destId="{1DC54520-B077-42BF-8C6F-5D288A9EB2AF}" srcOrd="0" destOrd="0" presId="urn:microsoft.com/office/officeart/2005/8/layout/hList7"/>
    <dgm:cxn modelId="{E8C130C8-C59C-48ED-B1BC-6BD6C20985C4}" type="presParOf" srcId="{403F83DD-8AEF-4654-AB47-8422AD3CD0FF}" destId="{6351A2A2-7A22-4404-A7AD-08FD0D0D7E1D}" srcOrd="0" destOrd="0" presId="urn:microsoft.com/office/officeart/2005/8/layout/hList7"/>
    <dgm:cxn modelId="{35CAD507-682D-495E-8C1C-A89125BC6D3A}" type="presParOf" srcId="{403F83DD-8AEF-4654-AB47-8422AD3CD0FF}" destId="{F943B807-5C13-4010-BBE1-FD6ECB2D606E}" srcOrd="1" destOrd="0" presId="urn:microsoft.com/office/officeart/2005/8/layout/hList7"/>
    <dgm:cxn modelId="{DB9DEF3C-ECAA-499B-A26D-602658340253}" type="presParOf" srcId="{F943B807-5C13-4010-BBE1-FD6ECB2D606E}" destId="{B2DEC824-CA97-426C-95CB-8E44238FB507}" srcOrd="0" destOrd="0" presId="urn:microsoft.com/office/officeart/2005/8/layout/hList7"/>
    <dgm:cxn modelId="{04D94184-44B4-48A6-94E2-65E8DB1C4378}" type="presParOf" srcId="{B2DEC824-CA97-426C-95CB-8E44238FB507}" destId="{12AD3327-B768-4FA6-9DDE-381C6594B784}" srcOrd="0" destOrd="0" presId="urn:microsoft.com/office/officeart/2005/8/layout/hList7"/>
    <dgm:cxn modelId="{122F042F-B33D-45E9-A3DA-E109E9A91150}" type="presParOf" srcId="{B2DEC824-CA97-426C-95CB-8E44238FB507}" destId="{73664A4C-D60A-4579-B589-3B10253CED52}" srcOrd="1" destOrd="0" presId="urn:microsoft.com/office/officeart/2005/8/layout/hList7"/>
    <dgm:cxn modelId="{225B5D2A-531C-484A-B355-18FC1F763AB4}" type="presParOf" srcId="{B2DEC824-CA97-426C-95CB-8E44238FB507}" destId="{64B84A0F-6AD8-4085-A839-8F2B661DE8A2}" srcOrd="2" destOrd="0" presId="urn:microsoft.com/office/officeart/2005/8/layout/hList7"/>
    <dgm:cxn modelId="{CE218814-B9B8-4B99-A93B-60BA8A53D95B}" type="presParOf" srcId="{B2DEC824-CA97-426C-95CB-8E44238FB507}" destId="{61AC3352-0438-44F7-825C-9689BBB32F68}" srcOrd="3" destOrd="0" presId="urn:microsoft.com/office/officeart/2005/8/layout/hList7"/>
    <dgm:cxn modelId="{EE67CE80-9011-4D97-895C-910457387358}" type="presParOf" srcId="{F943B807-5C13-4010-BBE1-FD6ECB2D606E}" destId="{2D987646-AB6A-4FD2-A802-A8258B59D2F0}" srcOrd="1" destOrd="0" presId="urn:microsoft.com/office/officeart/2005/8/layout/hList7"/>
    <dgm:cxn modelId="{8A19E151-B524-4764-97E1-104786095F0F}" type="presParOf" srcId="{F943B807-5C13-4010-BBE1-FD6ECB2D606E}" destId="{F1CB444C-9620-471B-B933-F668755912C1}" srcOrd="2" destOrd="0" presId="urn:microsoft.com/office/officeart/2005/8/layout/hList7"/>
    <dgm:cxn modelId="{A76A25C8-FBE5-439D-A3FA-FB16F47AACB2}" type="presParOf" srcId="{F1CB444C-9620-471B-B933-F668755912C1}" destId="{AA0C7C4B-4944-493C-AF15-BD686CAC69C3}" srcOrd="0" destOrd="0" presId="urn:microsoft.com/office/officeart/2005/8/layout/hList7"/>
    <dgm:cxn modelId="{9863DC9D-9D36-479F-A8F0-7393CA5A0D98}" type="presParOf" srcId="{F1CB444C-9620-471B-B933-F668755912C1}" destId="{8070C418-B362-457E-AD5E-A04DBF00ACC7}" srcOrd="1" destOrd="0" presId="urn:microsoft.com/office/officeart/2005/8/layout/hList7"/>
    <dgm:cxn modelId="{AC9F0A99-E781-4963-8BC8-14954D720D9A}" type="presParOf" srcId="{F1CB444C-9620-471B-B933-F668755912C1}" destId="{6CA48127-F493-4433-A6FD-2EC5D7F9A114}" srcOrd="2" destOrd="0" presId="urn:microsoft.com/office/officeart/2005/8/layout/hList7"/>
    <dgm:cxn modelId="{5C0E4212-229B-47E5-8CDA-5B322803E2E2}" type="presParOf" srcId="{F1CB444C-9620-471B-B933-F668755912C1}" destId="{C18AC43C-0F69-4AF7-B8B9-EDC9EBD3B9FF}" srcOrd="3" destOrd="0" presId="urn:microsoft.com/office/officeart/2005/8/layout/hList7"/>
    <dgm:cxn modelId="{626EA3F5-2180-4DBC-934B-24BBBEDF0B4F}" type="presParOf" srcId="{F943B807-5C13-4010-BBE1-FD6ECB2D606E}" destId="{46EAD639-1431-4260-80FB-1EA0B99963BB}" srcOrd="3" destOrd="0" presId="urn:microsoft.com/office/officeart/2005/8/layout/hList7"/>
    <dgm:cxn modelId="{1837B85B-2B4B-4830-8108-2CA540FC07DA}" type="presParOf" srcId="{F943B807-5C13-4010-BBE1-FD6ECB2D606E}" destId="{0BD725D7-B943-4D1D-91EF-1E872965A9AC}" srcOrd="4" destOrd="0" presId="urn:microsoft.com/office/officeart/2005/8/layout/hList7"/>
    <dgm:cxn modelId="{B1D582AA-3DE3-4F8C-9F4E-2687816D35E9}" type="presParOf" srcId="{0BD725D7-B943-4D1D-91EF-1E872965A9AC}" destId="{F5C2E440-FAE7-486D-87C8-1C1818ADDB8E}" srcOrd="0" destOrd="0" presId="urn:microsoft.com/office/officeart/2005/8/layout/hList7"/>
    <dgm:cxn modelId="{5C140746-BE61-4255-A379-721136520920}" type="presParOf" srcId="{0BD725D7-B943-4D1D-91EF-1E872965A9AC}" destId="{82E1C87B-5C76-4926-9A45-C319F5807FA0}" srcOrd="1" destOrd="0" presId="urn:microsoft.com/office/officeart/2005/8/layout/hList7"/>
    <dgm:cxn modelId="{37491AEE-3566-4E4F-8DC1-549ACF9801AF}" type="presParOf" srcId="{0BD725D7-B943-4D1D-91EF-1E872965A9AC}" destId="{302CDB49-9E03-4039-904A-BB225C5EC167}" srcOrd="2" destOrd="0" presId="urn:microsoft.com/office/officeart/2005/8/layout/hList7"/>
    <dgm:cxn modelId="{590D1672-7FE1-4838-A80F-3568A53A9DEE}" type="presParOf" srcId="{0BD725D7-B943-4D1D-91EF-1E872965A9AC}" destId="{EED908AC-621E-4F47-896E-2C8DDA3A680A}" srcOrd="3" destOrd="0" presId="urn:microsoft.com/office/officeart/2005/8/layout/hList7"/>
    <dgm:cxn modelId="{1FDCBBB4-3B8E-472D-9F03-F12598EAE55E}" type="presParOf" srcId="{F943B807-5C13-4010-BBE1-FD6ECB2D606E}" destId="{64BA9F6A-997D-4E7F-9D22-5894A7DFB7B0}" srcOrd="5" destOrd="0" presId="urn:microsoft.com/office/officeart/2005/8/layout/hList7"/>
    <dgm:cxn modelId="{D7B49502-2F0C-4067-8029-43F485B53EE6}" type="presParOf" srcId="{F943B807-5C13-4010-BBE1-FD6ECB2D606E}" destId="{2A434CBC-3550-4154-B143-7EBCFD6F336E}" srcOrd="6" destOrd="0" presId="urn:microsoft.com/office/officeart/2005/8/layout/hList7"/>
    <dgm:cxn modelId="{AAD6FC8A-4EE8-4379-A62A-4A75FA67E731}" type="presParOf" srcId="{2A434CBC-3550-4154-B143-7EBCFD6F336E}" destId="{D7B53C32-24AD-4B06-8571-F7A24AA6556A}" srcOrd="0" destOrd="0" presId="urn:microsoft.com/office/officeart/2005/8/layout/hList7"/>
    <dgm:cxn modelId="{8D3E7865-770A-479E-AD71-68C9342B98C0}" type="presParOf" srcId="{2A434CBC-3550-4154-B143-7EBCFD6F336E}" destId="{E58D2C50-F016-49D5-B274-9D2442BB99F6}" srcOrd="1" destOrd="0" presId="urn:microsoft.com/office/officeart/2005/8/layout/hList7"/>
    <dgm:cxn modelId="{E84192B5-329C-48FD-BE4F-8C37CAF72E1D}" type="presParOf" srcId="{2A434CBC-3550-4154-B143-7EBCFD6F336E}" destId="{D8EAA997-6905-45B4-92FC-87E48D5D114C}" srcOrd="2" destOrd="0" presId="urn:microsoft.com/office/officeart/2005/8/layout/hList7"/>
    <dgm:cxn modelId="{526DDEFC-554C-4FA0-8621-7D7C6697A336}" type="presParOf" srcId="{2A434CBC-3550-4154-B143-7EBCFD6F336E}" destId="{7D66F0ED-DF68-4E33-A9C8-0113765C766B}" srcOrd="3" destOrd="0" presId="urn:microsoft.com/office/officeart/2005/8/layout/hList7"/>
    <dgm:cxn modelId="{FA45E979-D300-49A1-BECC-801EBA76EF26}" type="presParOf" srcId="{F943B807-5C13-4010-BBE1-FD6ECB2D606E}" destId="{1DC54520-B077-42BF-8C6F-5D288A9EB2AF}" srcOrd="7" destOrd="0" presId="urn:microsoft.com/office/officeart/2005/8/layout/hList7"/>
    <dgm:cxn modelId="{156F00AE-B0A3-4145-8C11-F36EBE51F0C0}" type="presParOf" srcId="{F943B807-5C13-4010-BBE1-FD6ECB2D606E}" destId="{95D90698-83A3-4DAE-8DFA-ED041264E144}" srcOrd="8" destOrd="0" presId="urn:microsoft.com/office/officeart/2005/8/layout/hList7"/>
    <dgm:cxn modelId="{E671CF56-067C-483C-80BF-8D1DA9C98805}" type="presParOf" srcId="{95D90698-83A3-4DAE-8DFA-ED041264E144}" destId="{15F2CD6E-8FF4-4D5A-ADF9-2B15A8E793E5}" srcOrd="0" destOrd="0" presId="urn:microsoft.com/office/officeart/2005/8/layout/hList7"/>
    <dgm:cxn modelId="{8D48F1F2-3D36-44F6-A0B9-94BE6CFED14A}" type="presParOf" srcId="{95D90698-83A3-4DAE-8DFA-ED041264E144}" destId="{3B9F061A-0FBC-4CE9-837C-7FF73FBAC658}" srcOrd="1" destOrd="0" presId="urn:microsoft.com/office/officeart/2005/8/layout/hList7"/>
    <dgm:cxn modelId="{8FB9578F-AD53-40F4-B4A0-881693F22519}" type="presParOf" srcId="{95D90698-83A3-4DAE-8DFA-ED041264E144}" destId="{03F20396-44C1-4780-9DB6-E23320C9CA72}" srcOrd="2" destOrd="0" presId="urn:microsoft.com/office/officeart/2005/8/layout/hList7"/>
    <dgm:cxn modelId="{68F0122F-5BEE-441D-9EE9-F5AFE97B9552}" type="presParOf" srcId="{95D90698-83A3-4DAE-8DFA-ED041264E144}" destId="{1D96C4D5-D5D7-42CB-B6C8-6EE1043E54DC}" srcOrd="3" destOrd="0" presId="urn:microsoft.com/office/officeart/2005/8/layout/hList7"/>
    <dgm:cxn modelId="{CB8876B3-4DB0-4C7D-9244-10654BD47996}" type="presParOf" srcId="{F943B807-5C13-4010-BBE1-FD6ECB2D606E}" destId="{2572C636-D5D8-44FD-9D0B-E272E409CD3C}" srcOrd="9" destOrd="0" presId="urn:microsoft.com/office/officeart/2005/8/layout/hList7"/>
    <dgm:cxn modelId="{7E2755CA-D498-4425-A058-9904A9959B4A}" type="presParOf" srcId="{F943B807-5C13-4010-BBE1-FD6ECB2D606E}" destId="{16CB3A4A-BADD-42AC-9DB5-54C9735E7884}" srcOrd="10" destOrd="0" presId="urn:microsoft.com/office/officeart/2005/8/layout/hList7"/>
    <dgm:cxn modelId="{D61D4E01-EA8A-4CC9-897F-070E7DEBD99A}" type="presParOf" srcId="{16CB3A4A-BADD-42AC-9DB5-54C9735E7884}" destId="{F8690E63-6A07-4F17-B5FA-A0C21DDF17EA}" srcOrd="0" destOrd="0" presId="urn:microsoft.com/office/officeart/2005/8/layout/hList7"/>
    <dgm:cxn modelId="{DD0C7709-E839-4DEB-821E-9F105F0B69A1}" type="presParOf" srcId="{16CB3A4A-BADD-42AC-9DB5-54C9735E7884}" destId="{5C8C7289-18E9-4C28-ACC7-309F597B33E4}" srcOrd="1" destOrd="0" presId="urn:microsoft.com/office/officeart/2005/8/layout/hList7"/>
    <dgm:cxn modelId="{67A8BEE3-A94B-4833-9DC8-245BFA4BB45D}" type="presParOf" srcId="{16CB3A4A-BADD-42AC-9DB5-54C9735E7884}" destId="{CE8CA416-85BE-42FE-9916-91CE7C722822}" srcOrd="2" destOrd="0" presId="urn:microsoft.com/office/officeart/2005/8/layout/hList7"/>
    <dgm:cxn modelId="{B0A5DC6F-E42B-4807-A731-39FF6D0544F6}" type="presParOf" srcId="{16CB3A4A-BADD-42AC-9DB5-54C9735E7884}" destId="{2706D1F9-2505-4041-8CBA-417E1DFEC19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9C62A3E-A0EF-4011-918F-95F93AB265B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7D8784-D021-494E-B728-D9629FEF7D7B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Совместная деятельность педагога с ребёнком, где он выполняет функции педагога: обучает ребёнка чему-то новому. 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6EBC2F-F419-49DB-B372-85256C9F0F8B}" type="parTrans" cxnId="{D2190779-0542-4932-8CB2-30193ADA935F}">
      <dgm:prSet/>
      <dgm:spPr/>
      <dgm:t>
        <a:bodyPr/>
        <a:lstStyle/>
        <a:p>
          <a:endParaRPr lang="ru-RU"/>
        </a:p>
      </dgm:t>
    </dgm:pt>
    <dgm:pt modelId="{6DA2A540-7775-4D8C-8281-327EBBBD6FBF}" type="sibTrans" cxnId="{D2190779-0542-4932-8CB2-30193ADA935F}">
      <dgm:prSet/>
      <dgm:spPr/>
      <dgm:t>
        <a:bodyPr/>
        <a:lstStyle/>
        <a:p>
          <a:endParaRPr lang="ru-RU"/>
        </a:p>
      </dgm:t>
    </dgm:pt>
    <dgm:pt modelId="{2AB54E51-0AEA-4A3D-A71F-EA1BBD0058DE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 Совместная деятельность ребёнка с педагогом, при которой ребёнок и педагог - равноправные партнеры.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CD10AB-F757-4542-8863-039EB6893A55}" type="parTrans" cxnId="{25CD5CB2-83FA-4495-8AFB-7D29CCF10234}">
      <dgm:prSet/>
      <dgm:spPr/>
      <dgm:t>
        <a:bodyPr/>
        <a:lstStyle/>
        <a:p>
          <a:endParaRPr lang="ru-RU"/>
        </a:p>
      </dgm:t>
    </dgm:pt>
    <dgm:pt modelId="{850245C3-DD83-4179-85FA-64315CE72070}" type="sibTrans" cxnId="{25CD5CB2-83FA-4495-8AFB-7D29CCF10234}">
      <dgm:prSet/>
      <dgm:spPr/>
      <dgm:t>
        <a:bodyPr/>
        <a:lstStyle/>
        <a:p>
          <a:endParaRPr lang="ru-RU"/>
        </a:p>
      </dgm:t>
    </dgm:pt>
    <dgm:pt modelId="{45150AFA-8C12-4949-A563-36BDC73A61C5}">
      <dgm:prSet custT="1"/>
      <dgm:spPr/>
      <dgm:t>
        <a:bodyPr/>
        <a:lstStyle/>
        <a:p>
          <a:pPr rtl="0"/>
          <a:r>
            <a: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 Совместная деятельность группы детей под руководством педагога, который на правах участника деятельности на всех этапах её выполнения (от планирования до завершения) направляет совместную деятельность группы детей.</a:t>
          </a:r>
          <a:endParaRPr lang="ru-RU" sz="11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0E790E-923D-4AA9-BFDB-92E2B6018F17}" type="parTrans" cxnId="{8395BE92-2334-47D1-8FEB-ED7767995FD0}">
      <dgm:prSet/>
      <dgm:spPr/>
      <dgm:t>
        <a:bodyPr/>
        <a:lstStyle/>
        <a:p>
          <a:endParaRPr lang="ru-RU"/>
        </a:p>
      </dgm:t>
    </dgm:pt>
    <dgm:pt modelId="{66B32426-DB4A-4749-90E0-F7B8D3DBB7BA}" type="sibTrans" cxnId="{8395BE92-2334-47D1-8FEB-ED7767995FD0}">
      <dgm:prSet/>
      <dgm:spPr/>
      <dgm:t>
        <a:bodyPr/>
        <a:lstStyle/>
        <a:p>
          <a:endParaRPr lang="ru-RU"/>
        </a:p>
      </dgm:t>
    </dgm:pt>
    <dgm:pt modelId="{CCBC9656-A85A-44AE-AE98-B3AAD779260F}">
      <dgm:prSet custT="1"/>
      <dgm:spPr/>
      <dgm:t>
        <a:bodyPr/>
        <a:lstStyle/>
        <a:p>
          <a:pPr rtl="0"/>
          <a:r>
            <a: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 Совместная деятельность детей со сверстниками без участия педагога, но по его заданию. Педагог в этой ситуации не является участником деятельности, но выступает в роли её организатора, ставящего задачу группе детей, тем самым, актуализируя лидерские ресурсы самих детей.</a:t>
          </a:r>
          <a:endParaRPr lang="ru-RU" sz="11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602CD8-2860-452F-9C4A-3C66D3925BC1}" type="parTrans" cxnId="{6F3D9B4C-FA32-4F1E-8206-A1D3DE12DFCF}">
      <dgm:prSet/>
      <dgm:spPr/>
      <dgm:t>
        <a:bodyPr/>
        <a:lstStyle/>
        <a:p>
          <a:endParaRPr lang="ru-RU"/>
        </a:p>
      </dgm:t>
    </dgm:pt>
    <dgm:pt modelId="{0E41448B-B0DA-41F4-B245-5DE8AE659995}" type="sibTrans" cxnId="{6F3D9B4C-FA32-4F1E-8206-A1D3DE12DFCF}">
      <dgm:prSet/>
      <dgm:spPr/>
      <dgm:t>
        <a:bodyPr/>
        <a:lstStyle/>
        <a:p>
          <a:endParaRPr lang="ru-RU"/>
        </a:p>
      </dgm:t>
    </dgm:pt>
    <dgm:pt modelId="{64A468DD-226A-4155-A73F-263AAD6F78BD}" type="pres">
      <dgm:prSet presAssocID="{19C62A3E-A0EF-4011-918F-95F93AB265B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6FDA12-9D34-4FF9-8919-0E6CF93A8CA7}" type="pres">
      <dgm:prSet presAssocID="{19C62A3E-A0EF-4011-918F-95F93AB265B6}" presName="cycle" presStyleCnt="0"/>
      <dgm:spPr/>
    </dgm:pt>
    <dgm:pt modelId="{195E7BE0-0318-476E-A03B-AE1B440AF568}" type="pres">
      <dgm:prSet presAssocID="{19C62A3E-A0EF-4011-918F-95F93AB265B6}" presName="centerShape" presStyleCnt="0"/>
      <dgm:spPr/>
    </dgm:pt>
    <dgm:pt modelId="{FCBB3BFC-879D-4D19-AF7E-EB9DA86C9EA5}" type="pres">
      <dgm:prSet presAssocID="{19C62A3E-A0EF-4011-918F-95F93AB265B6}" presName="connSite" presStyleLbl="node1" presStyleIdx="0" presStyleCnt="5"/>
      <dgm:spPr/>
    </dgm:pt>
    <dgm:pt modelId="{0CCA2065-E87C-4BF2-A890-53BCE7F5E1B8}" type="pres">
      <dgm:prSet presAssocID="{19C62A3E-A0EF-4011-918F-95F93AB265B6}" presName="visible" presStyleLbl="node1" presStyleIdx="0" presStyleCnt="5" custLinFactNeighborX="-65862" custLinFactNeighborY="-77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3F2F0B-D362-424E-909C-4DC498F7DCB2}" type="pres">
      <dgm:prSet presAssocID="{206EBC2F-F419-49DB-B372-85256C9F0F8B}" presName="Name25" presStyleLbl="parChTrans1D1" presStyleIdx="0" presStyleCnt="4"/>
      <dgm:spPr/>
      <dgm:t>
        <a:bodyPr/>
        <a:lstStyle/>
        <a:p>
          <a:endParaRPr lang="ru-RU"/>
        </a:p>
      </dgm:t>
    </dgm:pt>
    <dgm:pt modelId="{3EBCC215-F1B8-4530-8267-DA64C83E1152}" type="pres">
      <dgm:prSet presAssocID="{447D8784-D021-494E-B728-D9629FEF7D7B}" presName="node" presStyleCnt="0"/>
      <dgm:spPr/>
    </dgm:pt>
    <dgm:pt modelId="{73972A3D-A64D-408F-9526-1A1A58A86B7F}" type="pres">
      <dgm:prSet presAssocID="{447D8784-D021-494E-B728-D9629FEF7D7B}" presName="parentNode" presStyleLbl="node1" presStyleIdx="1" presStyleCnt="5" custScaleX="450901" custLinFactX="100000" custLinFactNeighborX="148774" custLinFactNeighborY="3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2726C-E0B9-42B1-84BB-B92FB642955F}" type="pres">
      <dgm:prSet presAssocID="{447D8784-D021-494E-B728-D9629FEF7D7B}" presName="childNode" presStyleLbl="revTx" presStyleIdx="0" presStyleCnt="0">
        <dgm:presLayoutVars>
          <dgm:bulletEnabled val="1"/>
        </dgm:presLayoutVars>
      </dgm:prSet>
      <dgm:spPr/>
    </dgm:pt>
    <dgm:pt modelId="{FD7DC7FF-61CF-447B-9DC0-C3C4BB5ECA50}" type="pres">
      <dgm:prSet presAssocID="{97CD10AB-F757-4542-8863-039EB6893A55}" presName="Name25" presStyleLbl="parChTrans1D1" presStyleIdx="1" presStyleCnt="4"/>
      <dgm:spPr/>
      <dgm:t>
        <a:bodyPr/>
        <a:lstStyle/>
        <a:p>
          <a:endParaRPr lang="ru-RU"/>
        </a:p>
      </dgm:t>
    </dgm:pt>
    <dgm:pt modelId="{308FB6CD-259C-4937-9EB7-969A7EC4CDDC}" type="pres">
      <dgm:prSet presAssocID="{2AB54E51-0AEA-4A3D-A71F-EA1BBD0058DE}" presName="node" presStyleCnt="0"/>
      <dgm:spPr/>
    </dgm:pt>
    <dgm:pt modelId="{B45BA7C3-4CBC-4AC6-ADE0-D11E9E48D84B}" type="pres">
      <dgm:prSet presAssocID="{2AB54E51-0AEA-4A3D-A71F-EA1BBD0058DE}" presName="parentNode" presStyleLbl="node1" presStyleIdx="2" presStyleCnt="5" custScaleX="495775" custLinFactX="100000" custLinFactNeighborX="146673" custLinFactNeighborY="180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B1BFD-3F85-4A48-9316-12534721C5A4}" type="pres">
      <dgm:prSet presAssocID="{2AB54E51-0AEA-4A3D-A71F-EA1BBD0058DE}" presName="childNode" presStyleLbl="revTx" presStyleIdx="0" presStyleCnt="0">
        <dgm:presLayoutVars>
          <dgm:bulletEnabled val="1"/>
        </dgm:presLayoutVars>
      </dgm:prSet>
      <dgm:spPr/>
    </dgm:pt>
    <dgm:pt modelId="{FD7EEDDE-24F4-4679-88CD-59D325E971A0}" type="pres">
      <dgm:prSet presAssocID="{0D0E790E-923D-4AA9-BFDB-92E2B6018F17}" presName="Name25" presStyleLbl="parChTrans1D1" presStyleIdx="2" presStyleCnt="4"/>
      <dgm:spPr/>
      <dgm:t>
        <a:bodyPr/>
        <a:lstStyle/>
        <a:p>
          <a:endParaRPr lang="ru-RU"/>
        </a:p>
      </dgm:t>
    </dgm:pt>
    <dgm:pt modelId="{D629C190-A10A-477B-98FA-E9598DAAF56C}" type="pres">
      <dgm:prSet presAssocID="{45150AFA-8C12-4949-A563-36BDC73A61C5}" presName="node" presStyleCnt="0"/>
      <dgm:spPr/>
    </dgm:pt>
    <dgm:pt modelId="{E2ECA247-C83A-4A79-8A94-CA05740E9C81}" type="pres">
      <dgm:prSet presAssocID="{45150AFA-8C12-4949-A563-36BDC73A61C5}" presName="parentNode" presStyleLbl="node1" presStyleIdx="3" presStyleCnt="5" custScaleX="517521" custLinFactX="100000" custLinFactNeighborX="132261" custLinFactNeighborY="39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DFD3B-B1C7-48F4-9A34-995EDF3B16A8}" type="pres">
      <dgm:prSet presAssocID="{45150AFA-8C12-4949-A563-36BDC73A61C5}" presName="childNode" presStyleLbl="revTx" presStyleIdx="0" presStyleCnt="0">
        <dgm:presLayoutVars>
          <dgm:bulletEnabled val="1"/>
        </dgm:presLayoutVars>
      </dgm:prSet>
      <dgm:spPr/>
    </dgm:pt>
    <dgm:pt modelId="{5596B261-5AA1-4763-9BC8-D0CF0E5731FE}" type="pres">
      <dgm:prSet presAssocID="{FE602CD8-2860-452F-9C4A-3C66D3925BC1}" presName="Name25" presStyleLbl="parChTrans1D1" presStyleIdx="3" presStyleCnt="4"/>
      <dgm:spPr/>
      <dgm:t>
        <a:bodyPr/>
        <a:lstStyle/>
        <a:p>
          <a:endParaRPr lang="ru-RU"/>
        </a:p>
      </dgm:t>
    </dgm:pt>
    <dgm:pt modelId="{397E4491-185B-484F-ABA6-07EB06A2D733}" type="pres">
      <dgm:prSet presAssocID="{CCBC9656-A85A-44AE-AE98-B3AAD779260F}" presName="node" presStyleCnt="0"/>
      <dgm:spPr/>
    </dgm:pt>
    <dgm:pt modelId="{F6793CD1-22C5-442E-B205-77AE86F8EC99}" type="pres">
      <dgm:prSet presAssocID="{CCBC9656-A85A-44AE-AE98-B3AAD779260F}" presName="parentNode" presStyleLbl="node1" presStyleIdx="4" presStyleCnt="5" custScaleX="534983" custLinFactX="88444" custLinFactNeighborX="100000" custLinFactNeighborY="145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77A89-BA08-4D59-97B6-112B7B4656DA}" type="pres">
      <dgm:prSet presAssocID="{CCBC9656-A85A-44AE-AE98-B3AAD779260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BF488A3-3F0D-41AF-A2BB-910094654BFB}" type="presOf" srcId="{2AB54E51-0AEA-4A3D-A71F-EA1BBD0058DE}" destId="{B45BA7C3-4CBC-4AC6-ADE0-D11E9E48D84B}" srcOrd="0" destOrd="0" presId="urn:microsoft.com/office/officeart/2005/8/layout/radial2"/>
    <dgm:cxn modelId="{25CD5CB2-83FA-4495-8AFB-7D29CCF10234}" srcId="{19C62A3E-A0EF-4011-918F-95F93AB265B6}" destId="{2AB54E51-0AEA-4A3D-A71F-EA1BBD0058DE}" srcOrd="1" destOrd="0" parTransId="{97CD10AB-F757-4542-8863-039EB6893A55}" sibTransId="{850245C3-DD83-4179-85FA-64315CE72070}"/>
    <dgm:cxn modelId="{CE6775D8-7BE0-42DE-9990-11672FCB0742}" type="presOf" srcId="{CCBC9656-A85A-44AE-AE98-B3AAD779260F}" destId="{F6793CD1-22C5-442E-B205-77AE86F8EC99}" srcOrd="0" destOrd="0" presId="urn:microsoft.com/office/officeart/2005/8/layout/radial2"/>
    <dgm:cxn modelId="{8395BE92-2334-47D1-8FEB-ED7767995FD0}" srcId="{19C62A3E-A0EF-4011-918F-95F93AB265B6}" destId="{45150AFA-8C12-4949-A563-36BDC73A61C5}" srcOrd="2" destOrd="0" parTransId="{0D0E790E-923D-4AA9-BFDB-92E2B6018F17}" sibTransId="{66B32426-DB4A-4749-90E0-F7B8D3DBB7BA}"/>
    <dgm:cxn modelId="{D2190779-0542-4932-8CB2-30193ADA935F}" srcId="{19C62A3E-A0EF-4011-918F-95F93AB265B6}" destId="{447D8784-D021-494E-B728-D9629FEF7D7B}" srcOrd="0" destOrd="0" parTransId="{206EBC2F-F419-49DB-B372-85256C9F0F8B}" sibTransId="{6DA2A540-7775-4D8C-8281-327EBBBD6FBF}"/>
    <dgm:cxn modelId="{7DBDB851-889F-40D6-B3FA-E19AB688F225}" type="presOf" srcId="{97CD10AB-F757-4542-8863-039EB6893A55}" destId="{FD7DC7FF-61CF-447B-9DC0-C3C4BB5ECA50}" srcOrd="0" destOrd="0" presId="urn:microsoft.com/office/officeart/2005/8/layout/radial2"/>
    <dgm:cxn modelId="{6F3D9B4C-FA32-4F1E-8206-A1D3DE12DFCF}" srcId="{19C62A3E-A0EF-4011-918F-95F93AB265B6}" destId="{CCBC9656-A85A-44AE-AE98-B3AAD779260F}" srcOrd="3" destOrd="0" parTransId="{FE602CD8-2860-452F-9C4A-3C66D3925BC1}" sibTransId="{0E41448B-B0DA-41F4-B245-5DE8AE659995}"/>
    <dgm:cxn modelId="{59B130BF-E458-44F5-858B-5A301B5145A0}" type="presOf" srcId="{19C62A3E-A0EF-4011-918F-95F93AB265B6}" destId="{64A468DD-226A-4155-A73F-263AAD6F78BD}" srcOrd="0" destOrd="0" presId="urn:microsoft.com/office/officeart/2005/8/layout/radial2"/>
    <dgm:cxn modelId="{592BC2F3-708A-4B21-8942-DE58C1F4C476}" type="presOf" srcId="{45150AFA-8C12-4949-A563-36BDC73A61C5}" destId="{E2ECA247-C83A-4A79-8A94-CA05740E9C81}" srcOrd="0" destOrd="0" presId="urn:microsoft.com/office/officeart/2005/8/layout/radial2"/>
    <dgm:cxn modelId="{1F44ADC1-E457-4ED4-9A84-F73F2CACCB77}" type="presOf" srcId="{FE602CD8-2860-452F-9C4A-3C66D3925BC1}" destId="{5596B261-5AA1-4763-9BC8-D0CF0E5731FE}" srcOrd="0" destOrd="0" presId="urn:microsoft.com/office/officeart/2005/8/layout/radial2"/>
    <dgm:cxn modelId="{7B3C9010-8C2D-4460-BD37-492E4B9356C0}" type="presOf" srcId="{447D8784-D021-494E-B728-D9629FEF7D7B}" destId="{73972A3D-A64D-408F-9526-1A1A58A86B7F}" srcOrd="0" destOrd="0" presId="urn:microsoft.com/office/officeart/2005/8/layout/radial2"/>
    <dgm:cxn modelId="{61FA460A-73DD-48C2-9CE6-43CB72D37D24}" type="presOf" srcId="{206EBC2F-F419-49DB-B372-85256C9F0F8B}" destId="{363F2F0B-D362-424E-909C-4DC498F7DCB2}" srcOrd="0" destOrd="0" presId="urn:microsoft.com/office/officeart/2005/8/layout/radial2"/>
    <dgm:cxn modelId="{296F0954-CF8B-4F3F-8828-D6B142857B38}" type="presOf" srcId="{0D0E790E-923D-4AA9-BFDB-92E2B6018F17}" destId="{FD7EEDDE-24F4-4679-88CD-59D325E971A0}" srcOrd="0" destOrd="0" presId="urn:microsoft.com/office/officeart/2005/8/layout/radial2"/>
    <dgm:cxn modelId="{FF98FB36-EA28-4791-A3C0-E9A1C27F9D1E}" type="presParOf" srcId="{64A468DD-226A-4155-A73F-263AAD6F78BD}" destId="{C26FDA12-9D34-4FF9-8919-0E6CF93A8CA7}" srcOrd="0" destOrd="0" presId="urn:microsoft.com/office/officeart/2005/8/layout/radial2"/>
    <dgm:cxn modelId="{DD10C22B-20E8-4221-81E1-D2DDEAAB35E2}" type="presParOf" srcId="{C26FDA12-9D34-4FF9-8919-0E6CF93A8CA7}" destId="{195E7BE0-0318-476E-A03B-AE1B440AF568}" srcOrd="0" destOrd="0" presId="urn:microsoft.com/office/officeart/2005/8/layout/radial2"/>
    <dgm:cxn modelId="{5038BF82-8160-48E7-B34E-B7A085FA7BD3}" type="presParOf" srcId="{195E7BE0-0318-476E-A03B-AE1B440AF568}" destId="{FCBB3BFC-879D-4D19-AF7E-EB9DA86C9EA5}" srcOrd="0" destOrd="0" presId="urn:microsoft.com/office/officeart/2005/8/layout/radial2"/>
    <dgm:cxn modelId="{93916506-E228-4EFB-BAF0-B31D315A70CC}" type="presParOf" srcId="{195E7BE0-0318-476E-A03B-AE1B440AF568}" destId="{0CCA2065-E87C-4BF2-A890-53BCE7F5E1B8}" srcOrd="1" destOrd="0" presId="urn:microsoft.com/office/officeart/2005/8/layout/radial2"/>
    <dgm:cxn modelId="{82AFFC50-6839-4EF4-87BF-7BA6A567A9EE}" type="presParOf" srcId="{C26FDA12-9D34-4FF9-8919-0E6CF93A8CA7}" destId="{363F2F0B-D362-424E-909C-4DC498F7DCB2}" srcOrd="1" destOrd="0" presId="urn:microsoft.com/office/officeart/2005/8/layout/radial2"/>
    <dgm:cxn modelId="{7DC17695-0F01-467C-A52F-0E1F6605441E}" type="presParOf" srcId="{C26FDA12-9D34-4FF9-8919-0E6CF93A8CA7}" destId="{3EBCC215-F1B8-4530-8267-DA64C83E1152}" srcOrd="2" destOrd="0" presId="urn:microsoft.com/office/officeart/2005/8/layout/radial2"/>
    <dgm:cxn modelId="{1CBAF0ED-6CD0-4286-8E9C-515DAD2F9BE4}" type="presParOf" srcId="{3EBCC215-F1B8-4530-8267-DA64C83E1152}" destId="{73972A3D-A64D-408F-9526-1A1A58A86B7F}" srcOrd="0" destOrd="0" presId="urn:microsoft.com/office/officeart/2005/8/layout/radial2"/>
    <dgm:cxn modelId="{1A50C627-7418-493F-B8CF-089DA7F8452C}" type="presParOf" srcId="{3EBCC215-F1B8-4530-8267-DA64C83E1152}" destId="{67C2726C-E0B9-42B1-84BB-B92FB642955F}" srcOrd="1" destOrd="0" presId="urn:microsoft.com/office/officeart/2005/8/layout/radial2"/>
    <dgm:cxn modelId="{04C427B0-F5DF-4633-A46E-9BDC99287FD4}" type="presParOf" srcId="{C26FDA12-9D34-4FF9-8919-0E6CF93A8CA7}" destId="{FD7DC7FF-61CF-447B-9DC0-C3C4BB5ECA50}" srcOrd="3" destOrd="0" presId="urn:microsoft.com/office/officeart/2005/8/layout/radial2"/>
    <dgm:cxn modelId="{6F7F6D1C-DB99-4092-9E38-067EC45B628D}" type="presParOf" srcId="{C26FDA12-9D34-4FF9-8919-0E6CF93A8CA7}" destId="{308FB6CD-259C-4937-9EB7-969A7EC4CDDC}" srcOrd="4" destOrd="0" presId="urn:microsoft.com/office/officeart/2005/8/layout/radial2"/>
    <dgm:cxn modelId="{018E28DB-F513-4145-866C-0F3A4A2BCB26}" type="presParOf" srcId="{308FB6CD-259C-4937-9EB7-969A7EC4CDDC}" destId="{B45BA7C3-4CBC-4AC6-ADE0-D11E9E48D84B}" srcOrd="0" destOrd="0" presId="urn:microsoft.com/office/officeart/2005/8/layout/radial2"/>
    <dgm:cxn modelId="{DBEB486C-F520-4516-B0FD-BC63C2525250}" type="presParOf" srcId="{308FB6CD-259C-4937-9EB7-969A7EC4CDDC}" destId="{6F8B1BFD-3F85-4A48-9316-12534721C5A4}" srcOrd="1" destOrd="0" presId="urn:microsoft.com/office/officeart/2005/8/layout/radial2"/>
    <dgm:cxn modelId="{D6058F8A-927C-47D2-8360-EEA1E0EB159B}" type="presParOf" srcId="{C26FDA12-9D34-4FF9-8919-0E6CF93A8CA7}" destId="{FD7EEDDE-24F4-4679-88CD-59D325E971A0}" srcOrd="5" destOrd="0" presId="urn:microsoft.com/office/officeart/2005/8/layout/radial2"/>
    <dgm:cxn modelId="{3F5E54ED-AC2C-47E5-8429-D9384121E95D}" type="presParOf" srcId="{C26FDA12-9D34-4FF9-8919-0E6CF93A8CA7}" destId="{D629C190-A10A-477B-98FA-E9598DAAF56C}" srcOrd="6" destOrd="0" presId="urn:microsoft.com/office/officeart/2005/8/layout/radial2"/>
    <dgm:cxn modelId="{AAADF0FB-6C7C-4292-B25B-A80602D6688E}" type="presParOf" srcId="{D629C190-A10A-477B-98FA-E9598DAAF56C}" destId="{E2ECA247-C83A-4A79-8A94-CA05740E9C81}" srcOrd="0" destOrd="0" presId="urn:microsoft.com/office/officeart/2005/8/layout/radial2"/>
    <dgm:cxn modelId="{9FA37EBF-A5C0-43C4-A3CF-D1326E538E76}" type="presParOf" srcId="{D629C190-A10A-477B-98FA-E9598DAAF56C}" destId="{798DFD3B-B1C7-48F4-9A34-995EDF3B16A8}" srcOrd="1" destOrd="0" presId="urn:microsoft.com/office/officeart/2005/8/layout/radial2"/>
    <dgm:cxn modelId="{372CFCF0-C298-4931-92AC-D0CB40BC3235}" type="presParOf" srcId="{C26FDA12-9D34-4FF9-8919-0E6CF93A8CA7}" destId="{5596B261-5AA1-4763-9BC8-D0CF0E5731FE}" srcOrd="7" destOrd="0" presId="urn:microsoft.com/office/officeart/2005/8/layout/radial2"/>
    <dgm:cxn modelId="{8803247E-C022-4A81-A2F8-B176537E5CB0}" type="presParOf" srcId="{C26FDA12-9D34-4FF9-8919-0E6CF93A8CA7}" destId="{397E4491-185B-484F-ABA6-07EB06A2D733}" srcOrd="8" destOrd="0" presId="urn:microsoft.com/office/officeart/2005/8/layout/radial2"/>
    <dgm:cxn modelId="{E77CE06C-AD1B-455D-81C8-730C3712D032}" type="presParOf" srcId="{397E4491-185B-484F-ABA6-07EB06A2D733}" destId="{F6793CD1-22C5-442E-B205-77AE86F8EC99}" srcOrd="0" destOrd="0" presId="urn:microsoft.com/office/officeart/2005/8/layout/radial2"/>
    <dgm:cxn modelId="{61A09F54-40DD-4B97-986F-7ED25190B6D0}" type="presParOf" srcId="{397E4491-185B-484F-ABA6-07EB06A2D733}" destId="{72B77A89-BA08-4D59-97B6-112B7B4656D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9C19ACF-75D2-4668-86F0-9D89B96409E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027A91-A863-45F3-8197-C0138B013032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Самостоятельные спортивные и подвижные игры детей. 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814D5E-9A76-40D9-B171-4BC9B9BA2691}" type="parTrans" cxnId="{B81FC149-0647-4148-8DDE-045158D0A090}">
      <dgm:prSet/>
      <dgm:spPr/>
      <dgm:t>
        <a:bodyPr/>
        <a:lstStyle/>
        <a:p>
          <a:endParaRPr lang="ru-RU"/>
        </a:p>
      </dgm:t>
    </dgm:pt>
    <dgm:pt modelId="{67809182-9FDE-4CE2-BAFB-2F42C8BE4693}" type="sibTrans" cxnId="{B81FC149-0647-4148-8DDE-045158D0A090}">
      <dgm:prSet/>
      <dgm:spPr/>
      <dgm:t>
        <a:bodyPr/>
        <a:lstStyle/>
        <a:p>
          <a:endParaRPr lang="ru-RU"/>
        </a:p>
      </dgm:t>
    </dgm:pt>
    <dgm:pt modelId="{4AEC37EB-B860-4C95-8811-220EC6372C66}">
      <dgm:prSet custT="1"/>
      <dgm:spPr/>
      <dgm:t>
        <a:bodyPr/>
        <a:lstStyle/>
        <a:p>
          <a:pPr algn="ctr" rtl="0"/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 Самостоятельная физкультурная деятельность по выбору детей. 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FA7417-B0D2-4557-B3FA-C379B9CC197D}" type="parTrans" cxnId="{67FE0F0E-5D0F-432F-923C-5DD669E1FB10}">
      <dgm:prSet/>
      <dgm:spPr/>
      <dgm:t>
        <a:bodyPr/>
        <a:lstStyle/>
        <a:p>
          <a:endParaRPr lang="ru-RU"/>
        </a:p>
      </dgm:t>
    </dgm:pt>
    <dgm:pt modelId="{8D90A9A1-0192-4CB7-8BEE-0E4367786CE8}" type="sibTrans" cxnId="{67FE0F0E-5D0F-432F-923C-5DD669E1FB10}">
      <dgm:prSet/>
      <dgm:spPr/>
      <dgm:t>
        <a:bodyPr/>
        <a:lstStyle/>
        <a:p>
          <a:endParaRPr lang="ru-RU"/>
        </a:p>
      </dgm:t>
    </dgm:pt>
    <dgm:pt modelId="{97DBF3F3-731C-426E-B629-F80BB130B537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 Самостоятельная оздоровительная деятельность детей.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21D0F4-BE26-43FC-A9D4-FF9797CB575A}" type="parTrans" cxnId="{1604B5C8-6DCD-4DFA-978A-23C21FC8D5AE}">
      <dgm:prSet/>
      <dgm:spPr/>
      <dgm:t>
        <a:bodyPr/>
        <a:lstStyle/>
        <a:p>
          <a:endParaRPr lang="ru-RU"/>
        </a:p>
      </dgm:t>
    </dgm:pt>
    <dgm:pt modelId="{9BE91198-DDD7-4EED-9FE0-E0A9F5E2BF3E}" type="sibTrans" cxnId="{1604B5C8-6DCD-4DFA-978A-23C21FC8D5AE}">
      <dgm:prSet/>
      <dgm:spPr/>
      <dgm:t>
        <a:bodyPr/>
        <a:lstStyle/>
        <a:p>
          <a:endParaRPr lang="ru-RU"/>
        </a:p>
      </dgm:t>
    </dgm:pt>
    <dgm:pt modelId="{4D0FD8BB-4466-48A7-B28B-89860EAA2D4C}" type="pres">
      <dgm:prSet presAssocID="{B9C19ACF-75D2-4668-86F0-9D89B96409E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E6DD1A-6E33-43A8-8278-B117DDF8AB7E}" type="pres">
      <dgm:prSet presAssocID="{4F027A91-A863-45F3-8197-C0138B013032}" presName="circ1" presStyleLbl="vennNode1" presStyleIdx="0" presStyleCnt="3" custScaleX="136493" custLinFactNeighborX="-5478" custLinFactNeighborY="-12919"/>
      <dgm:spPr/>
      <dgm:t>
        <a:bodyPr/>
        <a:lstStyle/>
        <a:p>
          <a:endParaRPr lang="ru-RU"/>
        </a:p>
      </dgm:t>
    </dgm:pt>
    <dgm:pt modelId="{52B5DFA4-FE63-4535-B871-56ED63F992EC}" type="pres">
      <dgm:prSet presAssocID="{4F027A91-A863-45F3-8197-C0138B01303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53F6A-1CB8-42D3-9412-52884A2306BC}" type="pres">
      <dgm:prSet presAssocID="{4AEC37EB-B860-4C95-8811-220EC6372C66}" presName="circ2" presStyleLbl="vennNode1" presStyleIdx="1" presStyleCnt="3" custScaleX="134963" custLinFactNeighborX="58773" custLinFactNeighborY="1277"/>
      <dgm:spPr/>
      <dgm:t>
        <a:bodyPr/>
        <a:lstStyle/>
        <a:p>
          <a:endParaRPr lang="ru-RU"/>
        </a:p>
      </dgm:t>
    </dgm:pt>
    <dgm:pt modelId="{05C6B493-A622-434B-B393-B365264E60BF}" type="pres">
      <dgm:prSet presAssocID="{4AEC37EB-B860-4C95-8811-220EC6372C6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CE292-4C6E-4CEF-8FB1-01D0C7C75D6B}" type="pres">
      <dgm:prSet presAssocID="{97DBF3F3-731C-426E-B629-F80BB130B537}" presName="circ3" presStyleLbl="vennNode1" presStyleIdx="2" presStyleCnt="3" custScaleX="135029" custLinFactNeighborX="-60769" custLinFactNeighborY="1277"/>
      <dgm:spPr/>
      <dgm:t>
        <a:bodyPr/>
        <a:lstStyle/>
        <a:p>
          <a:endParaRPr lang="ru-RU"/>
        </a:p>
      </dgm:t>
    </dgm:pt>
    <dgm:pt modelId="{F0BC4CFB-9EE1-4802-A15B-0026800CB98E}" type="pres">
      <dgm:prSet presAssocID="{97DBF3F3-731C-426E-B629-F80BB130B53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AFF17E-0CE7-4C1F-A725-6F6CB89C702C}" type="presOf" srcId="{97DBF3F3-731C-426E-B629-F80BB130B537}" destId="{D40CE292-4C6E-4CEF-8FB1-01D0C7C75D6B}" srcOrd="0" destOrd="0" presId="urn:microsoft.com/office/officeart/2005/8/layout/venn1"/>
    <dgm:cxn modelId="{75275AB5-2479-4A4D-B6F6-1DE74344BF67}" type="presOf" srcId="{4AEC37EB-B860-4C95-8811-220EC6372C66}" destId="{A2F53F6A-1CB8-42D3-9412-52884A2306BC}" srcOrd="0" destOrd="0" presId="urn:microsoft.com/office/officeart/2005/8/layout/venn1"/>
    <dgm:cxn modelId="{F162320B-F01D-4B3B-9DA7-9F8386A274B2}" type="presOf" srcId="{4AEC37EB-B860-4C95-8811-220EC6372C66}" destId="{05C6B493-A622-434B-B393-B365264E60BF}" srcOrd="1" destOrd="0" presId="urn:microsoft.com/office/officeart/2005/8/layout/venn1"/>
    <dgm:cxn modelId="{B81FC149-0647-4148-8DDE-045158D0A090}" srcId="{B9C19ACF-75D2-4668-86F0-9D89B96409ED}" destId="{4F027A91-A863-45F3-8197-C0138B013032}" srcOrd="0" destOrd="0" parTransId="{47814D5E-9A76-40D9-B171-4BC9B9BA2691}" sibTransId="{67809182-9FDE-4CE2-BAFB-2F42C8BE4693}"/>
    <dgm:cxn modelId="{93F69CEE-48EB-4425-93EE-96D5F1CB62BA}" type="presOf" srcId="{4F027A91-A863-45F3-8197-C0138B013032}" destId="{52B5DFA4-FE63-4535-B871-56ED63F992EC}" srcOrd="1" destOrd="0" presId="urn:microsoft.com/office/officeart/2005/8/layout/venn1"/>
    <dgm:cxn modelId="{1604B5C8-6DCD-4DFA-978A-23C21FC8D5AE}" srcId="{B9C19ACF-75D2-4668-86F0-9D89B96409ED}" destId="{97DBF3F3-731C-426E-B629-F80BB130B537}" srcOrd="2" destOrd="0" parTransId="{FF21D0F4-BE26-43FC-A9D4-FF9797CB575A}" sibTransId="{9BE91198-DDD7-4EED-9FE0-E0A9F5E2BF3E}"/>
    <dgm:cxn modelId="{DF916EE2-7E83-48BD-A215-C9EE6835702C}" type="presOf" srcId="{97DBF3F3-731C-426E-B629-F80BB130B537}" destId="{F0BC4CFB-9EE1-4802-A15B-0026800CB98E}" srcOrd="1" destOrd="0" presId="urn:microsoft.com/office/officeart/2005/8/layout/venn1"/>
    <dgm:cxn modelId="{8BD4B6A0-FBE1-4ED1-9CB7-15C3AB74B3F2}" type="presOf" srcId="{4F027A91-A863-45F3-8197-C0138B013032}" destId="{3AE6DD1A-6E33-43A8-8278-B117DDF8AB7E}" srcOrd="0" destOrd="0" presId="urn:microsoft.com/office/officeart/2005/8/layout/venn1"/>
    <dgm:cxn modelId="{67FE0F0E-5D0F-432F-923C-5DD669E1FB10}" srcId="{B9C19ACF-75D2-4668-86F0-9D89B96409ED}" destId="{4AEC37EB-B860-4C95-8811-220EC6372C66}" srcOrd="1" destOrd="0" parTransId="{FCFA7417-B0D2-4557-B3FA-C379B9CC197D}" sibTransId="{8D90A9A1-0192-4CB7-8BEE-0E4367786CE8}"/>
    <dgm:cxn modelId="{4D449B56-5E7E-4E7E-972E-3015C9E7484E}" type="presOf" srcId="{B9C19ACF-75D2-4668-86F0-9D89B96409ED}" destId="{4D0FD8BB-4466-48A7-B28B-89860EAA2D4C}" srcOrd="0" destOrd="0" presId="urn:microsoft.com/office/officeart/2005/8/layout/venn1"/>
    <dgm:cxn modelId="{DB76D58F-EE4C-4B23-8B69-53C5CA45EFD1}" type="presParOf" srcId="{4D0FD8BB-4466-48A7-B28B-89860EAA2D4C}" destId="{3AE6DD1A-6E33-43A8-8278-B117DDF8AB7E}" srcOrd="0" destOrd="0" presId="urn:microsoft.com/office/officeart/2005/8/layout/venn1"/>
    <dgm:cxn modelId="{894F22A4-A5EB-416B-AC65-7AEE37A7D948}" type="presParOf" srcId="{4D0FD8BB-4466-48A7-B28B-89860EAA2D4C}" destId="{52B5DFA4-FE63-4535-B871-56ED63F992EC}" srcOrd="1" destOrd="0" presId="urn:microsoft.com/office/officeart/2005/8/layout/venn1"/>
    <dgm:cxn modelId="{9127F494-21C8-4367-A8AA-D5110715E023}" type="presParOf" srcId="{4D0FD8BB-4466-48A7-B28B-89860EAA2D4C}" destId="{A2F53F6A-1CB8-42D3-9412-52884A2306BC}" srcOrd="2" destOrd="0" presId="urn:microsoft.com/office/officeart/2005/8/layout/venn1"/>
    <dgm:cxn modelId="{E2B56CAF-979E-419C-80A7-45CC5AE0F2DB}" type="presParOf" srcId="{4D0FD8BB-4466-48A7-B28B-89860EAA2D4C}" destId="{05C6B493-A622-434B-B393-B365264E60BF}" srcOrd="3" destOrd="0" presId="urn:microsoft.com/office/officeart/2005/8/layout/venn1"/>
    <dgm:cxn modelId="{50A21BDD-EECE-417D-AB7D-6D461CB452FF}" type="presParOf" srcId="{4D0FD8BB-4466-48A7-B28B-89860EAA2D4C}" destId="{D40CE292-4C6E-4CEF-8FB1-01D0C7C75D6B}" srcOrd="4" destOrd="0" presId="urn:microsoft.com/office/officeart/2005/8/layout/venn1"/>
    <dgm:cxn modelId="{F16C5F0D-9457-44EF-AF07-725D7DAE95A9}" type="presParOf" srcId="{4D0FD8BB-4466-48A7-B28B-89860EAA2D4C}" destId="{F0BC4CFB-9EE1-4802-A15B-0026800CB98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5CE3E7-261C-4E90-AB87-D69E0249BCC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58633D-C59C-4087-B032-5023045F524F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является разностороннее развитие ребёнка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D7B374-9A29-431B-BC6F-1D923BB11A5D}" type="parTrans" cxnId="{72CC11A2-1AB7-40EF-B7EF-D728A15A12F9}">
      <dgm:prSet/>
      <dgm:spPr/>
      <dgm:t>
        <a:bodyPr/>
        <a:lstStyle/>
        <a:p>
          <a:endParaRPr lang="ru-RU"/>
        </a:p>
      </dgm:t>
    </dgm:pt>
    <dgm:pt modelId="{39FC810E-DBF8-466B-8EE1-D4E17FB9C9F9}" type="sibTrans" cxnId="{72CC11A2-1AB7-40EF-B7EF-D728A15A12F9}">
      <dgm:prSet/>
      <dgm:spPr/>
      <dgm:t>
        <a:bodyPr/>
        <a:lstStyle/>
        <a:p>
          <a:endParaRPr lang="ru-RU"/>
        </a:p>
      </dgm:t>
    </dgm:pt>
    <dgm:pt modelId="{B38C4F2E-DED9-4F44-9A5A-9C11248319CF}" type="pres">
      <dgm:prSet presAssocID="{4D5CE3E7-261C-4E90-AB87-D69E0249BCC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1F00551-E0FD-4DB7-976F-B0F24E458521}" type="pres">
      <dgm:prSet presAssocID="{4D5CE3E7-261C-4E90-AB87-D69E0249BCC6}" presName="pyramid" presStyleLbl="node1" presStyleIdx="0" presStyleCnt="1" custLinFactNeighborX="16022" custLinFactNeighborY="-14243"/>
      <dgm:spPr/>
    </dgm:pt>
    <dgm:pt modelId="{14DC8177-4581-4191-8610-3FF8AB5676BE}" type="pres">
      <dgm:prSet presAssocID="{4D5CE3E7-261C-4E90-AB87-D69E0249BCC6}" presName="theList" presStyleCnt="0"/>
      <dgm:spPr/>
    </dgm:pt>
    <dgm:pt modelId="{621056C6-6FCB-4BF0-BA36-1F74AD4ACA09}" type="pres">
      <dgm:prSet presAssocID="{8858633D-C59C-4087-B032-5023045F524F}" presName="aNode" presStyleLbl="fgAcc1" presStyleIdx="0" presStyleCnt="1" custScaleX="197217" custLinFactNeighborX="25707" custLinFactNeighborY="13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2095F-5003-4493-B206-EE54C1A55B58}" type="pres">
      <dgm:prSet presAssocID="{8858633D-C59C-4087-B032-5023045F524F}" presName="aSpace" presStyleCnt="0"/>
      <dgm:spPr/>
    </dgm:pt>
  </dgm:ptLst>
  <dgm:cxnLst>
    <dgm:cxn modelId="{BBA3BC3A-4355-48DA-925B-8670D36C62AB}" type="presOf" srcId="{8858633D-C59C-4087-B032-5023045F524F}" destId="{621056C6-6FCB-4BF0-BA36-1F74AD4ACA09}" srcOrd="0" destOrd="0" presId="urn:microsoft.com/office/officeart/2005/8/layout/pyramid2"/>
    <dgm:cxn modelId="{06D00E70-7413-459B-B28D-DF935EE24DFB}" type="presOf" srcId="{4D5CE3E7-261C-4E90-AB87-D69E0249BCC6}" destId="{B38C4F2E-DED9-4F44-9A5A-9C11248319CF}" srcOrd="0" destOrd="0" presId="urn:microsoft.com/office/officeart/2005/8/layout/pyramid2"/>
    <dgm:cxn modelId="{72CC11A2-1AB7-40EF-B7EF-D728A15A12F9}" srcId="{4D5CE3E7-261C-4E90-AB87-D69E0249BCC6}" destId="{8858633D-C59C-4087-B032-5023045F524F}" srcOrd="0" destOrd="0" parTransId="{FDD7B374-9A29-431B-BC6F-1D923BB11A5D}" sibTransId="{39FC810E-DBF8-466B-8EE1-D4E17FB9C9F9}"/>
    <dgm:cxn modelId="{4006ACE7-6645-4E63-B706-92888FFAD5C3}" type="presParOf" srcId="{B38C4F2E-DED9-4F44-9A5A-9C11248319CF}" destId="{91F00551-E0FD-4DB7-976F-B0F24E458521}" srcOrd="0" destOrd="0" presId="urn:microsoft.com/office/officeart/2005/8/layout/pyramid2"/>
    <dgm:cxn modelId="{3EA7C5A6-8322-44EB-94C7-6BEE99BDF93C}" type="presParOf" srcId="{B38C4F2E-DED9-4F44-9A5A-9C11248319CF}" destId="{14DC8177-4581-4191-8610-3FF8AB5676BE}" srcOrd="1" destOrd="0" presId="urn:microsoft.com/office/officeart/2005/8/layout/pyramid2"/>
    <dgm:cxn modelId="{4029DEF7-AF4D-4DD5-A04E-FFB5673A76B8}" type="presParOf" srcId="{14DC8177-4581-4191-8610-3FF8AB5676BE}" destId="{621056C6-6FCB-4BF0-BA36-1F74AD4ACA09}" srcOrd="0" destOrd="0" presId="urn:microsoft.com/office/officeart/2005/8/layout/pyramid2"/>
    <dgm:cxn modelId="{84B6DD03-EBE5-4342-A74E-C12952979278}" type="presParOf" srcId="{14DC8177-4581-4191-8610-3FF8AB5676BE}" destId="{88A2095F-5003-4493-B206-EE54C1A55B58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DDE4A80-4D36-4CE3-B72D-EFCD621DB39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34C414-3D72-43A1-94C3-B637574D6572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№ Вид деятельности                                Культурные практики </a:t>
          </a:r>
        </a:p>
        <a:p>
          <a:pPr rtl="0"/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1. Игровая деятельность 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игры с бегом, игры с прыжками, игры с ходьбой, игры с мячом, игры с элементами соревнований и др. - сюжетные игры; - дидактические игры по ЗОЖ; - игровой </a:t>
          </a:r>
          <a:r>
            <a:rPr lang="ru-RU" sz="1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самомассаж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 - народные малоподвижные и подвижные игры; - совместная игра педагога и детей; - игровые ситуации в рамках ОО «Физическое развитие». </a:t>
          </a:r>
        </a:p>
        <a:p>
          <a:pPr rtl="0"/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2. Продуктивная деятельность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- мастерская по изготовлению спортивных атрибутов и пособий; - продукты детского творчества на основе знаний и впечатлений детей о ЗОЖ, физкультуре и спорте. </a:t>
          </a:r>
        </a:p>
        <a:p>
          <a:pPr rtl="0"/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3. Коммуникативная деятельность 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беседы, ситуативные разговоры о ЗОЖ, физкультуре и спорте; - речевые ситуации в физкультурной деятельности.</a:t>
          </a:r>
        </a:p>
        <a:p>
          <a:pPr rtl="0"/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4. </a:t>
          </a:r>
          <a:r>
            <a:rPr lang="ru-RU" sz="14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Познавательноисследовательская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деятельность 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творчество во всех видах физкультурной деятельности. Физическая деятельность - физические упражнения; - разнообразные игры; - физкультурные досуги и развлечения; - спортивные соревнования, эстафеты, марафоны.</a:t>
          </a:r>
        </a:p>
        <a:p>
          <a:pPr rtl="0"/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5. Чтение художественной литературы- 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чтение литературы о спорте, спортсменах, здоровом образе жизни 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924F86-94E2-43F5-8AF2-E5BC3196A1E1}" type="parTrans" cxnId="{91CC6607-14E2-4356-8B6A-56694FEDA179}">
      <dgm:prSet/>
      <dgm:spPr/>
      <dgm:t>
        <a:bodyPr/>
        <a:lstStyle/>
        <a:p>
          <a:endParaRPr lang="ru-RU"/>
        </a:p>
      </dgm:t>
    </dgm:pt>
    <dgm:pt modelId="{21524EE4-1EDA-4C46-8139-F8359A257848}" type="sibTrans" cxnId="{91CC6607-14E2-4356-8B6A-56694FEDA179}">
      <dgm:prSet/>
      <dgm:spPr/>
      <dgm:t>
        <a:bodyPr/>
        <a:lstStyle/>
        <a:p>
          <a:endParaRPr lang="ru-RU"/>
        </a:p>
      </dgm:t>
    </dgm:pt>
    <dgm:pt modelId="{B9BDB0F6-A409-4806-9475-275418B89B3E}" type="pres">
      <dgm:prSet presAssocID="{8DDE4A80-4D36-4CE3-B72D-EFCD621DB39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F08C34-F3A6-4976-A0BE-5DC5843FDBF0}" type="pres">
      <dgm:prSet presAssocID="{F234C414-3D72-43A1-94C3-B637574D6572}" presName="circle1" presStyleLbl="node1" presStyleIdx="0" presStyleCnt="1"/>
      <dgm:spPr/>
    </dgm:pt>
    <dgm:pt modelId="{4F41ED0D-4200-4AE5-8D3F-7B9E0F7FE907}" type="pres">
      <dgm:prSet presAssocID="{F234C414-3D72-43A1-94C3-B637574D6572}" presName="space" presStyleCnt="0"/>
      <dgm:spPr/>
    </dgm:pt>
    <dgm:pt modelId="{DEE7E1A8-21D2-48C2-80D3-B2496B31F86D}" type="pres">
      <dgm:prSet presAssocID="{F234C414-3D72-43A1-94C3-B637574D6572}" presName="rect1" presStyleLbl="alignAcc1" presStyleIdx="0" presStyleCnt="1" custLinFactNeighborX="865" custLinFactNeighborY="-1515"/>
      <dgm:spPr/>
      <dgm:t>
        <a:bodyPr/>
        <a:lstStyle/>
        <a:p>
          <a:endParaRPr lang="ru-RU"/>
        </a:p>
      </dgm:t>
    </dgm:pt>
    <dgm:pt modelId="{0EC9834B-EEC5-4AB6-94FB-2C2AA3831223}" type="pres">
      <dgm:prSet presAssocID="{F234C414-3D72-43A1-94C3-B637574D657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4A1433-CD27-4E69-A299-F6E7F3F8E5C6}" type="presOf" srcId="{8DDE4A80-4D36-4CE3-B72D-EFCD621DB39E}" destId="{B9BDB0F6-A409-4806-9475-275418B89B3E}" srcOrd="0" destOrd="0" presId="urn:microsoft.com/office/officeart/2005/8/layout/target3"/>
    <dgm:cxn modelId="{D388DD7D-A2EC-486F-B330-F743D3352A55}" type="presOf" srcId="{F234C414-3D72-43A1-94C3-B637574D6572}" destId="{DEE7E1A8-21D2-48C2-80D3-B2496B31F86D}" srcOrd="0" destOrd="0" presId="urn:microsoft.com/office/officeart/2005/8/layout/target3"/>
    <dgm:cxn modelId="{5647035D-AF7C-4A38-9021-0C0613C86F91}" type="presOf" srcId="{F234C414-3D72-43A1-94C3-B637574D6572}" destId="{0EC9834B-EEC5-4AB6-94FB-2C2AA3831223}" srcOrd="1" destOrd="0" presId="urn:microsoft.com/office/officeart/2005/8/layout/target3"/>
    <dgm:cxn modelId="{91CC6607-14E2-4356-8B6A-56694FEDA179}" srcId="{8DDE4A80-4D36-4CE3-B72D-EFCD621DB39E}" destId="{F234C414-3D72-43A1-94C3-B637574D6572}" srcOrd="0" destOrd="0" parTransId="{8D924F86-94E2-43F5-8AF2-E5BC3196A1E1}" sibTransId="{21524EE4-1EDA-4C46-8139-F8359A257848}"/>
    <dgm:cxn modelId="{E3266929-3CC6-4CE3-83B5-951670B3B5B4}" type="presParOf" srcId="{B9BDB0F6-A409-4806-9475-275418B89B3E}" destId="{2CF08C34-F3A6-4976-A0BE-5DC5843FDBF0}" srcOrd="0" destOrd="0" presId="urn:microsoft.com/office/officeart/2005/8/layout/target3"/>
    <dgm:cxn modelId="{5E2B3356-B922-4A6F-ACCA-3A9A740B4F61}" type="presParOf" srcId="{B9BDB0F6-A409-4806-9475-275418B89B3E}" destId="{4F41ED0D-4200-4AE5-8D3F-7B9E0F7FE907}" srcOrd="1" destOrd="0" presId="urn:microsoft.com/office/officeart/2005/8/layout/target3"/>
    <dgm:cxn modelId="{3966C9C7-3D2E-4F8E-B45A-51F9D3CE6A0D}" type="presParOf" srcId="{B9BDB0F6-A409-4806-9475-275418B89B3E}" destId="{DEE7E1A8-21D2-48C2-80D3-B2496B31F86D}" srcOrd="2" destOrd="0" presId="urn:microsoft.com/office/officeart/2005/8/layout/target3"/>
    <dgm:cxn modelId="{524DDE04-EF40-43BC-8CB4-0957C8D9C12A}" type="presParOf" srcId="{B9BDB0F6-A409-4806-9475-275418B89B3E}" destId="{0EC9834B-EEC5-4AB6-94FB-2C2AA383122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E479659-7F6B-46E6-AFA7-03F556F99D3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92457DE-CFEB-4DC7-B500-6A38E1FDD284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Для поддержки детской инициативы педагог поощряет свободную самостоятельную деятельность детей, основанную на детских интересах и предпочтениях. 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C3C9E9-71EC-4B0C-B065-EF56F418E2D7}" type="parTrans" cxnId="{5EB99976-3480-4983-A2A8-4528636C233B}">
      <dgm:prSet/>
      <dgm:spPr/>
      <dgm:t>
        <a:bodyPr/>
        <a:lstStyle/>
        <a:p>
          <a:endParaRPr lang="ru-RU"/>
        </a:p>
      </dgm:t>
    </dgm:pt>
    <dgm:pt modelId="{819EB80C-914F-483C-BE34-85605CA0077B}" type="sibTrans" cxnId="{5EB99976-3480-4983-A2A8-4528636C233B}">
      <dgm:prSet/>
      <dgm:spPr/>
      <dgm:t>
        <a:bodyPr/>
        <a:lstStyle/>
        <a:p>
          <a:endParaRPr lang="ru-RU"/>
        </a:p>
      </dgm:t>
    </dgm:pt>
    <dgm:pt modelId="{B1A963EF-8FD5-4105-837F-4CB148E644B2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Наиболее благоприятными отрезками времени для организации свободной самостоятельной деятельности детей является утро, когда ребёнок приходит в ДОО, и вторая половина дня. 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60DE25-4908-40A1-B71F-0054C3A521ED}" type="parTrans" cxnId="{AC6C7114-80CC-4F33-BF59-9292FF867537}">
      <dgm:prSet/>
      <dgm:spPr/>
      <dgm:t>
        <a:bodyPr/>
        <a:lstStyle/>
        <a:p>
          <a:endParaRPr lang="ru-RU"/>
        </a:p>
      </dgm:t>
    </dgm:pt>
    <dgm:pt modelId="{4FFD0674-2E91-4BDF-91FD-7E697AD26992}" type="sibTrans" cxnId="{AC6C7114-80CC-4F33-BF59-9292FF867537}">
      <dgm:prSet/>
      <dgm:spPr/>
      <dgm:t>
        <a:bodyPr/>
        <a:lstStyle/>
        <a:p>
          <a:endParaRPr lang="ru-RU"/>
        </a:p>
      </dgm:t>
    </dgm:pt>
    <dgm:pt modelId="{91532942-3634-4BB1-954D-5C8D12849A49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Любая деятельность ребёнка в ДОО может протекать в форме самостоятельной инициативной деятельности.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D85120-3225-4E01-A0AA-88E102E4FDE3}" type="parTrans" cxnId="{8429F608-4259-42C0-9044-83C86274D73B}">
      <dgm:prSet/>
      <dgm:spPr/>
      <dgm:t>
        <a:bodyPr/>
        <a:lstStyle/>
        <a:p>
          <a:endParaRPr lang="ru-RU"/>
        </a:p>
      </dgm:t>
    </dgm:pt>
    <dgm:pt modelId="{0F2EA51B-1EFE-486D-83C9-EED213499176}" type="sibTrans" cxnId="{8429F608-4259-42C0-9044-83C86274D73B}">
      <dgm:prSet/>
      <dgm:spPr/>
      <dgm:t>
        <a:bodyPr/>
        <a:lstStyle/>
        <a:p>
          <a:endParaRPr lang="ru-RU"/>
        </a:p>
      </dgm:t>
    </dgm:pt>
    <dgm:pt modelId="{47BEBA7C-4E5E-476A-94AB-91C929D2FDF1}" type="pres">
      <dgm:prSet presAssocID="{9E479659-7F6B-46E6-AFA7-03F556F99D3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B3BCAEA-05F7-47CE-B38B-8DB08448CD46}" type="pres">
      <dgm:prSet presAssocID="{9E479659-7F6B-46E6-AFA7-03F556F99D39}" presName="pyramid" presStyleLbl="node1" presStyleIdx="0" presStyleCnt="1"/>
      <dgm:spPr/>
    </dgm:pt>
    <dgm:pt modelId="{16BED2D8-DDA0-4807-B0F8-A1E908F580A8}" type="pres">
      <dgm:prSet presAssocID="{9E479659-7F6B-46E6-AFA7-03F556F99D39}" presName="theList" presStyleCnt="0"/>
      <dgm:spPr/>
    </dgm:pt>
    <dgm:pt modelId="{F5A29AE4-6167-412C-A294-F8FA5A11EE44}" type="pres">
      <dgm:prSet presAssocID="{B92457DE-CFEB-4DC7-B500-6A38E1FDD28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BE945-806E-461A-BAAF-E15CF4E88D80}" type="pres">
      <dgm:prSet presAssocID="{B92457DE-CFEB-4DC7-B500-6A38E1FDD284}" presName="aSpace" presStyleCnt="0"/>
      <dgm:spPr/>
    </dgm:pt>
    <dgm:pt modelId="{56F48CC1-8206-4775-85C8-EAD1FF257530}" type="pres">
      <dgm:prSet presAssocID="{B1A963EF-8FD5-4105-837F-4CB148E644B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29995-29D7-4AED-90BF-EAE14289DACA}" type="pres">
      <dgm:prSet presAssocID="{B1A963EF-8FD5-4105-837F-4CB148E644B2}" presName="aSpace" presStyleCnt="0"/>
      <dgm:spPr/>
    </dgm:pt>
    <dgm:pt modelId="{CB22A3BE-8828-4AB9-AF6D-F38B92CE7D87}" type="pres">
      <dgm:prSet presAssocID="{91532942-3634-4BB1-954D-5C8D12849A4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971B4-BDAF-4949-83C1-01FCD0480A55}" type="pres">
      <dgm:prSet presAssocID="{91532942-3634-4BB1-954D-5C8D12849A49}" presName="aSpace" presStyleCnt="0"/>
      <dgm:spPr/>
    </dgm:pt>
  </dgm:ptLst>
  <dgm:cxnLst>
    <dgm:cxn modelId="{F61B7620-2A42-4096-938A-C9D4B1B9496F}" type="presOf" srcId="{B1A963EF-8FD5-4105-837F-4CB148E644B2}" destId="{56F48CC1-8206-4775-85C8-EAD1FF257530}" srcOrd="0" destOrd="0" presId="urn:microsoft.com/office/officeart/2005/8/layout/pyramid2"/>
    <dgm:cxn modelId="{8429F608-4259-42C0-9044-83C86274D73B}" srcId="{9E479659-7F6B-46E6-AFA7-03F556F99D39}" destId="{91532942-3634-4BB1-954D-5C8D12849A49}" srcOrd="2" destOrd="0" parTransId="{F2D85120-3225-4E01-A0AA-88E102E4FDE3}" sibTransId="{0F2EA51B-1EFE-486D-83C9-EED213499176}"/>
    <dgm:cxn modelId="{2A79E7C9-A1AB-4446-A1C3-6F7B6A48CA3F}" type="presOf" srcId="{91532942-3634-4BB1-954D-5C8D12849A49}" destId="{CB22A3BE-8828-4AB9-AF6D-F38B92CE7D87}" srcOrd="0" destOrd="0" presId="urn:microsoft.com/office/officeart/2005/8/layout/pyramid2"/>
    <dgm:cxn modelId="{29534920-F9F0-42AE-9CF4-F81155514776}" type="presOf" srcId="{9E479659-7F6B-46E6-AFA7-03F556F99D39}" destId="{47BEBA7C-4E5E-476A-94AB-91C929D2FDF1}" srcOrd="0" destOrd="0" presId="urn:microsoft.com/office/officeart/2005/8/layout/pyramid2"/>
    <dgm:cxn modelId="{AC6C7114-80CC-4F33-BF59-9292FF867537}" srcId="{9E479659-7F6B-46E6-AFA7-03F556F99D39}" destId="{B1A963EF-8FD5-4105-837F-4CB148E644B2}" srcOrd="1" destOrd="0" parTransId="{E260DE25-4908-40A1-B71F-0054C3A521ED}" sibTransId="{4FFD0674-2E91-4BDF-91FD-7E697AD26992}"/>
    <dgm:cxn modelId="{5EB99976-3480-4983-A2A8-4528636C233B}" srcId="{9E479659-7F6B-46E6-AFA7-03F556F99D39}" destId="{B92457DE-CFEB-4DC7-B500-6A38E1FDD284}" srcOrd="0" destOrd="0" parTransId="{88C3C9E9-71EC-4B0C-B065-EF56F418E2D7}" sibTransId="{819EB80C-914F-483C-BE34-85605CA0077B}"/>
    <dgm:cxn modelId="{CBB7BBF4-E9BF-4AFE-B7B1-67CCBCC84D7B}" type="presOf" srcId="{B92457DE-CFEB-4DC7-B500-6A38E1FDD284}" destId="{F5A29AE4-6167-412C-A294-F8FA5A11EE44}" srcOrd="0" destOrd="0" presId="urn:microsoft.com/office/officeart/2005/8/layout/pyramid2"/>
    <dgm:cxn modelId="{CB2629DE-7194-422E-824E-FC0AFABB9AB8}" type="presParOf" srcId="{47BEBA7C-4E5E-476A-94AB-91C929D2FDF1}" destId="{4B3BCAEA-05F7-47CE-B38B-8DB08448CD46}" srcOrd="0" destOrd="0" presId="urn:microsoft.com/office/officeart/2005/8/layout/pyramid2"/>
    <dgm:cxn modelId="{FB1B4350-3E10-485F-A5A2-F8463A04BD8E}" type="presParOf" srcId="{47BEBA7C-4E5E-476A-94AB-91C929D2FDF1}" destId="{16BED2D8-DDA0-4807-B0F8-A1E908F580A8}" srcOrd="1" destOrd="0" presId="urn:microsoft.com/office/officeart/2005/8/layout/pyramid2"/>
    <dgm:cxn modelId="{BFD776EC-EB5A-40DD-96F3-61F563946757}" type="presParOf" srcId="{16BED2D8-DDA0-4807-B0F8-A1E908F580A8}" destId="{F5A29AE4-6167-412C-A294-F8FA5A11EE44}" srcOrd="0" destOrd="0" presId="urn:microsoft.com/office/officeart/2005/8/layout/pyramid2"/>
    <dgm:cxn modelId="{AC41D041-AD93-4555-92AE-1DD6AD8EE1C9}" type="presParOf" srcId="{16BED2D8-DDA0-4807-B0F8-A1E908F580A8}" destId="{CD8BE945-806E-461A-BAAF-E15CF4E88D80}" srcOrd="1" destOrd="0" presId="urn:microsoft.com/office/officeart/2005/8/layout/pyramid2"/>
    <dgm:cxn modelId="{1B72CA34-5379-4589-8BEF-A381C5C88030}" type="presParOf" srcId="{16BED2D8-DDA0-4807-B0F8-A1E908F580A8}" destId="{56F48CC1-8206-4775-85C8-EAD1FF257530}" srcOrd="2" destOrd="0" presId="urn:microsoft.com/office/officeart/2005/8/layout/pyramid2"/>
    <dgm:cxn modelId="{7C22350A-6D3C-48A3-9AF0-B3C32B18B4DA}" type="presParOf" srcId="{16BED2D8-DDA0-4807-B0F8-A1E908F580A8}" destId="{F9629995-29D7-4AED-90BF-EAE14289DACA}" srcOrd="3" destOrd="0" presId="urn:microsoft.com/office/officeart/2005/8/layout/pyramid2"/>
    <dgm:cxn modelId="{7B75F1F9-7194-4BEC-B123-CED1B607AC2D}" type="presParOf" srcId="{16BED2D8-DDA0-4807-B0F8-A1E908F580A8}" destId="{CB22A3BE-8828-4AB9-AF6D-F38B92CE7D87}" srcOrd="4" destOrd="0" presId="urn:microsoft.com/office/officeart/2005/8/layout/pyramid2"/>
    <dgm:cxn modelId="{6BE8B03E-C33A-451A-AE9B-BF2B211B485D}" type="presParOf" srcId="{16BED2D8-DDA0-4807-B0F8-A1E908F580A8}" destId="{63B971B4-BDAF-4949-83C1-01FCD0480A5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DB8B19D-98C7-4093-ACF9-B7D1B222602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C9CFC7-0C6E-4737-ABE3-3CEEBE8CD2A6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1</a:t>
          </a:r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Не следует сразу помогать ребёнку, если он испытывает затруднения решения задачи 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FE7134-EF79-4231-B954-3ACC2620C33F}" type="parTrans" cxnId="{F8C61BB9-1DB4-46F1-A118-4B9A1158C02C}">
      <dgm:prSet/>
      <dgm:spPr/>
      <dgm:t>
        <a:bodyPr/>
        <a:lstStyle/>
        <a:p>
          <a:endParaRPr lang="ru-RU"/>
        </a:p>
      </dgm:t>
    </dgm:pt>
    <dgm:pt modelId="{2B9B9C14-1F56-4A8F-B813-BDEE9E2254C3}" type="sibTrans" cxnId="{F8C61BB9-1DB4-46F1-A118-4B9A1158C02C}">
      <dgm:prSet/>
      <dgm:spPr/>
      <dgm:t>
        <a:bodyPr/>
        <a:lstStyle/>
        <a:p>
          <a:endParaRPr lang="ru-RU"/>
        </a:p>
      </dgm:t>
    </dgm:pt>
    <dgm:pt modelId="{CE3E4424-61CE-4E17-B9DF-C27AB9406C1F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 У ребёнка всегда должна быть возможность самостоятельного решения поставленных задач.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B1941B-2DDF-4569-B5BE-4EC379BAD937}" type="parTrans" cxnId="{F347C0D9-F15C-4D90-9CC6-0C448643F957}">
      <dgm:prSet/>
      <dgm:spPr/>
      <dgm:t>
        <a:bodyPr/>
        <a:lstStyle/>
        <a:p>
          <a:endParaRPr lang="ru-RU"/>
        </a:p>
      </dgm:t>
    </dgm:pt>
    <dgm:pt modelId="{DCB53708-4384-4E74-ABB1-73D1285B31DB}" type="sibTrans" cxnId="{F347C0D9-F15C-4D90-9CC6-0C448643F957}">
      <dgm:prSet/>
      <dgm:spPr/>
      <dgm:t>
        <a:bodyPr/>
        <a:lstStyle/>
        <a:p>
          <a:endParaRPr lang="ru-RU"/>
        </a:p>
      </dgm:t>
    </dgm:pt>
    <dgm:pt modelId="{F0036B63-CBCB-4AA6-9F6F-4DA55BF5E2D6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3. Педагог может акцентировать внимание на освоении ребёнком универсальных умений организации своей деятельности и формировании у него основ </a:t>
          </a:r>
          <a:r>
            <a:rPr lang="ru-RU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целеполагания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23D595-B049-4052-8C57-142657C4ECC0}" type="parTrans" cxnId="{224300BD-7F2C-4162-94BE-DDB96362121D}">
      <dgm:prSet/>
      <dgm:spPr/>
      <dgm:t>
        <a:bodyPr/>
        <a:lstStyle/>
        <a:p>
          <a:endParaRPr lang="ru-RU"/>
        </a:p>
      </dgm:t>
    </dgm:pt>
    <dgm:pt modelId="{890C18A1-BF56-47E1-8427-A31A31161836}" type="sibTrans" cxnId="{224300BD-7F2C-4162-94BE-DDB96362121D}">
      <dgm:prSet/>
      <dgm:spPr/>
      <dgm:t>
        <a:bodyPr/>
        <a:lstStyle/>
        <a:p>
          <a:endParaRPr lang="ru-RU"/>
        </a:p>
      </dgm:t>
    </dgm:pt>
    <dgm:pt modelId="{AADA1B61-C807-4DB5-A667-169D25C103BB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4. Создание творческих ситуаций при организации различных движений способствует развитию самостоятельности у детей. 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D7A3D6-C96C-4136-953C-E7A75CB0244A}" type="parTrans" cxnId="{3BDDFE7E-7F55-41A5-8035-AB1663AC724B}">
      <dgm:prSet/>
      <dgm:spPr/>
      <dgm:t>
        <a:bodyPr/>
        <a:lstStyle/>
        <a:p>
          <a:endParaRPr lang="ru-RU"/>
        </a:p>
      </dgm:t>
    </dgm:pt>
    <dgm:pt modelId="{D2EE2933-17ED-4A9E-89FC-AB514AB07CCC}" type="sibTrans" cxnId="{3BDDFE7E-7F55-41A5-8035-AB1663AC724B}">
      <dgm:prSet/>
      <dgm:spPr/>
      <dgm:t>
        <a:bodyPr/>
        <a:lstStyle/>
        <a:p>
          <a:endParaRPr lang="ru-RU"/>
        </a:p>
      </dgm:t>
    </dgm:pt>
    <dgm:pt modelId="{A6C7E7CB-2099-4FAF-A70C-4F16EC1D315A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5. Педагог уделяет особое внимание обогащению РППС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0D650B-1E42-462F-93BB-B12FCF3644A2}" type="parTrans" cxnId="{476E21AE-9699-47C0-81AF-66CA19C52183}">
      <dgm:prSet/>
      <dgm:spPr/>
      <dgm:t>
        <a:bodyPr/>
        <a:lstStyle/>
        <a:p>
          <a:endParaRPr lang="ru-RU"/>
        </a:p>
      </dgm:t>
    </dgm:pt>
    <dgm:pt modelId="{FC0EFD43-5D38-4A59-BA4F-E88FB0158364}" type="sibTrans" cxnId="{476E21AE-9699-47C0-81AF-66CA19C52183}">
      <dgm:prSet/>
      <dgm:spPr/>
      <dgm:t>
        <a:bodyPr/>
        <a:lstStyle/>
        <a:p>
          <a:endParaRPr lang="ru-RU"/>
        </a:p>
      </dgm:t>
    </dgm:pt>
    <dgm:pt modelId="{196311ED-1CBE-4DDD-B80B-D2916FC8F56D}" type="pres">
      <dgm:prSet presAssocID="{8DB8B19D-98C7-4093-ACF9-B7D1B222602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7E11CA-823C-4E43-8AA8-FABAEADD829F}" type="pres">
      <dgm:prSet presAssocID="{58C9CFC7-0C6E-4737-ABE3-3CEEBE8CD2A6}" presName="horFlow" presStyleCnt="0"/>
      <dgm:spPr/>
    </dgm:pt>
    <dgm:pt modelId="{9A717791-FA40-4C0C-86D5-F7033C3C3A36}" type="pres">
      <dgm:prSet presAssocID="{58C9CFC7-0C6E-4737-ABE3-3CEEBE8CD2A6}" presName="bigChev" presStyleLbl="node1" presStyleIdx="0" presStyleCnt="5" custScaleX="404743"/>
      <dgm:spPr/>
      <dgm:t>
        <a:bodyPr/>
        <a:lstStyle/>
        <a:p>
          <a:endParaRPr lang="ru-RU"/>
        </a:p>
      </dgm:t>
    </dgm:pt>
    <dgm:pt modelId="{AA2E7958-B35C-46A2-8260-41FE1A1863DE}" type="pres">
      <dgm:prSet presAssocID="{58C9CFC7-0C6E-4737-ABE3-3CEEBE8CD2A6}" presName="vSp" presStyleCnt="0"/>
      <dgm:spPr/>
    </dgm:pt>
    <dgm:pt modelId="{AFD7FBE0-D062-4EC8-A5E2-4DBD5896907A}" type="pres">
      <dgm:prSet presAssocID="{CE3E4424-61CE-4E17-B9DF-C27AB9406C1F}" presName="horFlow" presStyleCnt="0"/>
      <dgm:spPr/>
    </dgm:pt>
    <dgm:pt modelId="{048ACF83-ADDD-4530-967E-DB3919454088}" type="pres">
      <dgm:prSet presAssocID="{CE3E4424-61CE-4E17-B9DF-C27AB9406C1F}" presName="bigChev" presStyleLbl="node1" presStyleIdx="1" presStyleCnt="5" custScaleX="404743"/>
      <dgm:spPr/>
      <dgm:t>
        <a:bodyPr/>
        <a:lstStyle/>
        <a:p>
          <a:endParaRPr lang="ru-RU"/>
        </a:p>
      </dgm:t>
    </dgm:pt>
    <dgm:pt modelId="{5465835A-1858-46CC-8541-111267D61ADC}" type="pres">
      <dgm:prSet presAssocID="{CE3E4424-61CE-4E17-B9DF-C27AB9406C1F}" presName="vSp" presStyleCnt="0"/>
      <dgm:spPr/>
    </dgm:pt>
    <dgm:pt modelId="{02709399-9C8F-4D92-8B46-E4CEFC1661A5}" type="pres">
      <dgm:prSet presAssocID="{F0036B63-CBCB-4AA6-9F6F-4DA55BF5E2D6}" presName="horFlow" presStyleCnt="0"/>
      <dgm:spPr/>
    </dgm:pt>
    <dgm:pt modelId="{B94AAE0A-38FE-4193-B945-FFEF081356BE}" type="pres">
      <dgm:prSet presAssocID="{F0036B63-CBCB-4AA6-9F6F-4DA55BF5E2D6}" presName="bigChev" presStyleLbl="node1" presStyleIdx="2" presStyleCnt="5" custScaleX="404743"/>
      <dgm:spPr/>
      <dgm:t>
        <a:bodyPr/>
        <a:lstStyle/>
        <a:p>
          <a:endParaRPr lang="ru-RU"/>
        </a:p>
      </dgm:t>
    </dgm:pt>
    <dgm:pt modelId="{A0FACF1D-5392-4845-89E6-646B310E2C2F}" type="pres">
      <dgm:prSet presAssocID="{F0036B63-CBCB-4AA6-9F6F-4DA55BF5E2D6}" presName="vSp" presStyleCnt="0"/>
      <dgm:spPr/>
    </dgm:pt>
    <dgm:pt modelId="{9A310584-C1E4-4B11-8E4E-110D3735728A}" type="pres">
      <dgm:prSet presAssocID="{AADA1B61-C807-4DB5-A667-169D25C103BB}" presName="horFlow" presStyleCnt="0"/>
      <dgm:spPr/>
    </dgm:pt>
    <dgm:pt modelId="{68592C50-ACF4-43A6-B85E-8A4B0A4D6F65}" type="pres">
      <dgm:prSet presAssocID="{AADA1B61-C807-4DB5-A667-169D25C103BB}" presName="bigChev" presStyleLbl="node1" presStyleIdx="3" presStyleCnt="5" custScaleX="404743" custLinFactNeighborX="0" custLinFactNeighborY="3050"/>
      <dgm:spPr/>
      <dgm:t>
        <a:bodyPr/>
        <a:lstStyle/>
        <a:p>
          <a:endParaRPr lang="ru-RU"/>
        </a:p>
      </dgm:t>
    </dgm:pt>
    <dgm:pt modelId="{E0FC10F3-ADB8-4465-8535-FA629E131542}" type="pres">
      <dgm:prSet presAssocID="{AADA1B61-C807-4DB5-A667-169D25C103BB}" presName="vSp" presStyleCnt="0"/>
      <dgm:spPr/>
    </dgm:pt>
    <dgm:pt modelId="{E9E17B36-ED02-4E55-A90A-AE6FA304DCB0}" type="pres">
      <dgm:prSet presAssocID="{A6C7E7CB-2099-4FAF-A70C-4F16EC1D315A}" presName="horFlow" presStyleCnt="0"/>
      <dgm:spPr/>
    </dgm:pt>
    <dgm:pt modelId="{B6394539-0C12-4E65-903F-54C7AACFAF21}" type="pres">
      <dgm:prSet presAssocID="{A6C7E7CB-2099-4FAF-A70C-4F16EC1D315A}" presName="bigChev" presStyleLbl="node1" presStyleIdx="4" presStyleCnt="5" custScaleX="404743" custLinFactNeighborY="4148"/>
      <dgm:spPr/>
      <dgm:t>
        <a:bodyPr/>
        <a:lstStyle/>
        <a:p>
          <a:endParaRPr lang="ru-RU"/>
        </a:p>
      </dgm:t>
    </dgm:pt>
  </dgm:ptLst>
  <dgm:cxnLst>
    <dgm:cxn modelId="{5A44C41F-42F6-4657-A9A4-0958A3462DE2}" type="presOf" srcId="{F0036B63-CBCB-4AA6-9F6F-4DA55BF5E2D6}" destId="{B94AAE0A-38FE-4193-B945-FFEF081356BE}" srcOrd="0" destOrd="0" presId="urn:microsoft.com/office/officeart/2005/8/layout/lProcess3"/>
    <dgm:cxn modelId="{F8C61BB9-1DB4-46F1-A118-4B9A1158C02C}" srcId="{8DB8B19D-98C7-4093-ACF9-B7D1B222602E}" destId="{58C9CFC7-0C6E-4737-ABE3-3CEEBE8CD2A6}" srcOrd="0" destOrd="0" parTransId="{AEFE7134-EF79-4231-B954-3ACC2620C33F}" sibTransId="{2B9B9C14-1F56-4A8F-B813-BDEE9E2254C3}"/>
    <dgm:cxn modelId="{69145F6D-D191-433C-86AC-C268B3CC8859}" type="presOf" srcId="{58C9CFC7-0C6E-4737-ABE3-3CEEBE8CD2A6}" destId="{9A717791-FA40-4C0C-86D5-F7033C3C3A36}" srcOrd="0" destOrd="0" presId="urn:microsoft.com/office/officeart/2005/8/layout/lProcess3"/>
    <dgm:cxn modelId="{476E21AE-9699-47C0-81AF-66CA19C52183}" srcId="{8DB8B19D-98C7-4093-ACF9-B7D1B222602E}" destId="{A6C7E7CB-2099-4FAF-A70C-4F16EC1D315A}" srcOrd="4" destOrd="0" parTransId="{DC0D650B-1E42-462F-93BB-B12FCF3644A2}" sibTransId="{FC0EFD43-5D38-4A59-BA4F-E88FB0158364}"/>
    <dgm:cxn modelId="{224300BD-7F2C-4162-94BE-DDB96362121D}" srcId="{8DB8B19D-98C7-4093-ACF9-B7D1B222602E}" destId="{F0036B63-CBCB-4AA6-9F6F-4DA55BF5E2D6}" srcOrd="2" destOrd="0" parTransId="{D223D595-B049-4052-8C57-142657C4ECC0}" sibTransId="{890C18A1-BF56-47E1-8427-A31A31161836}"/>
    <dgm:cxn modelId="{3BDDFE7E-7F55-41A5-8035-AB1663AC724B}" srcId="{8DB8B19D-98C7-4093-ACF9-B7D1B222602E}" destId="{AADA1B61-C807-4DB5-A667-169D25C103BB}" srcOrd="3" destOrd="0" parTransId="{49D7A3D6-C96C-4136-953C-E7A75CB0244A}" sibTransId="{D2EE2933-17ED-4A9E-89FC-AB514AB07CCC}"/>
    <dgm:cxn modelId="{FB1F1FC5-FEB4-4FBA-96A8-42C9CB1776D0}" type="presOf" srcId="{CE3E4424-61CE-4E17-B9DF-C27AB9406C1F}" destId="{048ACF83-ADDD-4530-967E-DB3919454088}" srcOrd="0" destOrd="0" presId="urn:microsoft.com/office/officeart/2005/8/layout/lProcess3"/>
    <dgm:cxn modelId="{F347C0D9-F15C-4D90-9CC6-0C448643F957}" srcId="{8DB8B19D-98C7-4093-ACF9-B7D1B222602E}" destId="{CE3E4424-61CE-4E17-B9DF-C27AB9406C1F}" srcOrd="1" destOrd="0" parTransId="{2CB1941B-2DDF-4569-B5BE-4EC379BAD937}" sibTransId="{DCB53708-4384-4E74-ABB1-73D1285B31DB}"/>
    <dgm:cxn modelId="{A136A7CD-F16A-4381-8DB7-3C315DEBAFB6}" type="presOf" srcId="{A6C7E7CB-2099-4FAF-A70C-4F16EC1D315A}" destId="{B6394539-0C12-4E65-903F-54C7AACFAF21}" srcOrd="0" destOrd="0" presId="urn:microsoft.com/office/officeart/2005/8/layout/lProcess3"/>
    <dgm:cxn modelId="{36469F64-1455-491B-9DBC-53BCE6A8710E}" type="presOf" srcId="{AADA1B61-C807-4DB5-A667-169D25C103BB}" destId="{68592C50-ACF4-43A6-B85E-8A4B0A4D6F65}" srcOrd="0" destOrd="0" presId="urn:microsoft.com/office/officeart/2005/8/layout/lProcess3"/>
    <dgm:cxn modelId="{237A5379-3823-4EFA-8E9E-90CE989258CC}" type="presOf" srcId="{8DB8B19D-98C7-4093-ACF9-B7D1B222602E}" destId="{196311ED-1CBE-4DDD-B80B-D2916FC8F56D}" srcOrd="0" destOrd="0" presId="urn:microsoft.com/office/officeart/2005/8/layout/lProcess3"/>
    <dgm:cxn modelId="{37A7848E-0ABF-4311-B111-FE0C560750DA}" type="presParOf" srcId="{196311ED-1CBE-4DDD-B80B-D2916FC8F56D}" destId="{B77E11CA-823C-4E43-8AA8-FABAEADD829F}" srcOrd="0" destOrd="0" presId="urn:microsoft.com/office/officeart/2005/8/layout/lProcess3"/>
    <dgm:cxn modelId="{4642DA8D-5FCE-46D3-A377-899FF725DD91}" type="presParOf" srcId="{B77E11CA-823C-4E43-8AA8-FABAEADD829F}" destId="{9A717791-FA40-4C0C-86D5-F7033C3C3A36}" srcOrd="0" destOrd="0" presId="urn:microsoft.com/office/officeart/2005/8/layout/lProcess3"/>
    <dgm:cxn modelId="{7E10EA8E-3F56-4C52-92ED-FA48171B81A3}" type="presParOf" srcId="{196311ED-1CBE-4DDD-B80B-D2916FC8F56D}" destId="{AA2E7958-B35C-46A2-8260-41FE1A1863DE}" srcOrd="1" destOrd="0" presId="urn:microsoft.com/office/officeart/2005/8/layout/lProcess3"/>
    <dgm:cxn modelId="{F1E74C80-1398-483D-B479-431BCC94AD67}" type="presParOf" srcId="{196311ED-1CBE-4DDD-B80B-D2916FC8F56D}" destId="{AFD7FBE0-D062-4EC8-A5E2-4DBD5896907A}" srcOrd="2" destOrd="0" presId="urn:microsoft.com/office/officeart/2005/8/layout/lProcess3"/>
    <dgm:cxn modelId="{942EBF90-B8AC-4C19-8A4D-1D1E1FE94553}" type="presParOf" srcId="{AFD7FBE0-D062-4EC8-A5E2-4DBD5896907A}" destId="{048ACF83-ADDD-4530-967E-DB3919454088}" srcOrd="0" destOrd="0" presId="urn:microsoft.com/office/officeart/2005/8/layout/lProcess3"/>
    <dgm:cxn modelId="{D1073A8D-F330-4A2E-BB41-D8DFAC5E0521}" type="presParOf" srcId="{196311ED-1CBE-4DDD-B80B-D2916FC8F56D}" destId="{5465835A-1858-46CC-8541-111267D61ADC}" srcOrd="3" destOrd="0" presId="urn:microsoft.com/office/officeart/2005/8/layout/lProcess3"/>
    <dgm:cxn modelId="{9FD6AAAC-ED39-46A0-B1ED-391043F52773}" type="presParOf" srcId="{196311ED-1CBE-4DDD-B80B-D2916FC8F56D}" destId="{02709399-9C8F-4D92-8B46-E4CEFC1661A5}" srcOrd="4" destOrd="0" presId="urn:microsoft.com/office/officeart/2005/8/layout/lProcess3"/>
    <dgm:cxn modelId="{C6A179BC-7EE1-491D-A9C4-7F50EFF95F47}" type="presParOf" srcId="{02709399-9C8F-4D92-8B46-E4CEFC1661A5}" destId="{B94AAE0A-38FE-4193-B945-FFEF081356BE}" srcOrd="0" destOrd="0" presId="urn:microsoft.com/office/officeart/2005/8/layout/lProcess3"/>
    <dgm:cxn modelId="{6AB42721-FE73-4D68-8735-D3637B953BAF}" type="presParOf" srcId="{196311ED-1CBE-4DDD-B80B-D2916FC8F56D}" destId="{A0FACF1D-5392-4845-89E6-646B310E2C2F}" srcOrd="5" destOrd="0" presId="urn:microsoft.com/office/officeart/2005/8/layout/lProcess3"/>
    <dgm:cxn modelId="{B41E5B40-0518-4EDF-B961-478BF259F9A3}" type="presParOf" srcId="{196311ED-1CBE-4DDD-B80B-D2916FC8F56D}" destId="{9A310584-C1E4-4B11-8E4E-110D3735728A}" srcOrd="6" destOrd="0" presId="urn:microsoft.com/office/officeart/2005/8/layout/lProcess3"/>
    <dgm:cxn modelId="{D71C6CCC-D039-4081-BE97-87B01FB7A9DC}" type="presParOf" srcId="{9A310584-C1E4-4B11-8E4E-110D3735728A}" destId="{68592C50-ACF4-43A6-B85E-8A4B0A4D6F65}" srcOrd="0" destOrd="0" presId="urn:microsoft.com/office/officeart/2005/8/layout/lProcess3"/>
    <dgm:cxn modelId="{92F53D8C-DF66-4EEA-84AF-7FBF98B30431}" type="presParOf" srcId="{196311ED-1CBE-4DDD-B80B-D2916FC8F56D}" destId="{E0FC10F3-ADB8-4465-8535-FA629E131542}" srcOrd="7" destOrd="0" presId="urn:microsoft.com/office/officeart/2005/8/layout/lProcess3"/>
    <dgm:cxn modelId="{2DF08B9C-484F-4E7B-BA5E-F3D18CF8C153}" type="presParOf" srcId="{196311ED-1CBE-4DDD-B80B-D2916FC8F56D}" destId="{E9E17B36-ED02-4E55-A90A-AE6FA304DCB0}" srcOrd="8" destOrd="0" presId="urn:microsoft.com/office/officeart/2005/8/layout/lProcess3"/>
    <dgm:cxn modelId="{09F38C75-8863-45E5-B7C5-95CD4F7133E4}" type="presParOf" srcId="{E9E17B36-ED02-4E55-A90A-AE6FA304DCB0}" destId="{B6394539-0C12-4E65-903F-54C7AACFAF2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6CBCA2-B834-4924-9670-1AE3244FB1F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D35BEC-D82E-4521-8243-8B4DF2AF2075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на основе ФГОС, но они уточнены и расширены, также включены новые задачи: </a:t>
          </a:r>
          <a:endParaRPr lang="ru-RU" b="1" dirty="0">
            <a:solidFill>
              <a:srgbClr val="002060"/>
            </a:solidFill>
          </a:endParaRPr>
        </a:p>
      </dgm:t>
    </dgm:pt>
    <dgm:pt modelId="{744EF87D-C92F-435F-8EF8-48CC286A5AA3}" type="parTrans" cxnId="{E6C96DF9-E825-49D3-8D02-6F09C95EEAEB}">
      <dgm:prSet/>
      <dgm:spPr/>
      <dgm:t>
        <a:bodyPr/>
        <a:lstStyle/>
        <a:p>
          <a:endParaRPr lang="ru-RU"/>
        </a:p>
      </dgm:t>
    </dgm:pt>
    <dgm:pt modelId="{CDE3C543-6378-4F9D-B075-64A3B146C7D7}" type="sibTrans" cxnId="{E6C96DF9-E825-49D3-8D02-6F09C95EEAEB}">
      <dgm:prSet/>
      <dgm:spPr/>
      <dgm:t>
        <a:bodyPr/>
        <a:lstStyle/>
        <a:p>
          <a:endParaRPr lang="ru-RU"/>
        </a:p>
      </dgm:t>
    </dgm:pt>
    <dgm:pt modelId="{155C8619-33CC-4F26-9899-9626BE96392C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 обеспечение единых для Российской Федерации содержания ДО и планируемых результатов освоения образовательной программы ДО</a:t>
          </a:r>
          <a:endParaRPr lang="ru-RU" b="1" dirty="0">
            <a:solidFill>
              <a:srgbClr val="002060"/>
            </a:solidFill>
          </a:endParaRPr>
        </a:p>
      </dgm:t>
    </dgm:pt>
    <dgm:pt modelId="{21296F5B-5746-4001-8214-8EFF31D6204B}" type="parTrans" cxnId="{983469E3-CF19-4084-91E4-5340A60D0641}">
      <dgm:prSet/>
      <dgm:spPr/>
      <dgm:t>
        <a:bodyPr/>
        <a:lstStyle/>
        <a:p>
          <a:endParaRPr lang="ru-RU"/>
        </a:p>
      </dgm:t>
    </dgm:pt>
    <dgm:pt modelId="{AC27B052-903E-4B24-BE96-00491AFD8BDE}" type="sibTrans" cxnId="{983469E3-CF19-4084-91E4-5340A60D0641}">
      <dgm:prSet/>
      <dgm:spPr/>
      <dgm:t>
        <a:bodyPr/>
        <a:lstStyle/>
        <a:p>
          <a:endParaRPr lang="ru-RU"/>
        </a:p>
      </dgm:t>
    </dgm:pt>
    <dgm:pt modelId="{A76F809E-D651-40E7-AF9A-F0CD02C15CCE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 приобщение детей к базовым ценностям российского народа </a:t>
          </a:r>
          <a:endParaRPr lang="ru-RU" b="1" dirty="0">
            <a:solidFill>
              <a:srgbClr val="002060"/>
            </a:solidFill>
          </a:endParaRPr>
        </a:p>
      </dgm:t>
    </dgm:pt>
    <dgm:pt modelId="{7E8C2638-01C5-4D5D-A62E-23A7BEDE51EF}" type="parTrans" cxnId="{1F9A794F-69D3-4A85-950E-263FE7B1DDAC}">
      <dgm:prSet/>
      <dgm:spPr/>
      <dgm:t>
        <a:bodyPr/>
        <a:lstStyle/>
        <a:p>
          <a:endParaRPr lang="ru-RU"/>
        </a:p>
      </dgm:t>
    </dgm:pt>
    <dgm:pt modelId="{22267035-51CF-40BA-BD6D-7638E669D387}" type="sibTrans" cxnId="{1F9A794F-69D3-4A85-950E-263FE7B1DDAC}">
      <dgm:prSet/>
      <dgm:spPr/>
      <dgm:t>
        <a:bodyPr/>
        <a:lstStyle/>
        <a:p>
          <a:endParaRPr lang="ru-RU"/>
        </a:p>
      </dgm:t>
    </dgm:pt>
    <dgm:pt modelId="{C8BB2921-C65F-4CB6-BDF4-818C77291354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</a:rPr>
            <a:t> построение содержания образовательной деятельности на основе учёта возрастных и индивидуальных особенностей развития</a:t>
          </a:r>
          <a:endParaRPr lang="ru-RU" sz="1600" b="1" dirty="0">
            <a:solidFill>
              <a:srgbClr val="002060"/>
            </a:solidFill>
          </a:endParaRPr>
        </a:p>
      </dgm:t>
    </dgm:pt>
    <dgm:pt modelId="{BEE8CB7C-008A-48E9-A684-FA2028A2448A}" type="parTrans" cxnId="{AABDE170-21AB-4BAD-ACD6-1253B255706D}">
      <dgm:prSet/>
      <dgm:spPr/>
      <dgm:t>
        <a:bodyPr/>
        <a:lstStyle/>
        <a:p>
          <a:endParaRPr lang="ru-RU"/>
        </a:p>
      </dgm:t>
    </dgm:pt>
    <dgm:pt modelId="{B00984C8-A349-4F73-A3AD-109B188C5DB5}" type="sibTrans" cxnId="{AABDE170-21AB-4BAD-ACD6-1253B255706D}">
      <dgm:prSet/>
      <dgm:spPr/>
      <dgm:t>
        <a:bodyPr/>
        <a:lstStyle/>
        <a:p>
          <a:endParaRPr lang="ru-RU"/>
        </a:p>
      </dgm:t>
    </dgm:pt>
    <dgm:pt modelId="{559BFBC6-AE75-49C0-9B4F-2E801660926C}" type="pres">
      <dgm:prSet presAssocID="{656CBCA2-B834-4924-9670-1AE3244FB1F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67D9A1-C145-44D9-8425-BA183AAE5E33}" type="pres">
      <dgm:prSet presAssocID="{656CBCA2-B834-4924-9670-1AE3244FB1F0}" presName="diamond" presStyleLbl="bgShp" presStyleIdx="0" presStyleCnt="1" custLinFactNeighborX="168"/>
      <dgm:spPr/>
    </dgm:pt>
    <dgm:pt modelId="{53EEFEC7-84AD-40D7-B035-0D80469DAE5A}" type="pres">
      <dgm:prSet presAssocID="{656CBCA2-B834-4924-9670-1AE3244FB1F0}" presName="quad1" presStyleLbl="node1" presStyleIdx="0" presStyleCnt="4" custScaleX="167029" custLinFactNeighborX="-59522" custLinFactNeighborY="-35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D1F0D-6177-4708-8B60-A3E628C75EF1}" type="pres">
      <dgm:prSet presAssocID="{656CBCA2-B834-4924-9670-1AE3244FB1F0}" presName="quad2" presStyleLbl="node1" presStyleIdx="1" presStyleCnt="4" custScaleX="178478" custLinFactNeighborX="56999" custLinFactNeighborY="-70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D7826-7317-433F-8933-2B8E3426871B}" type="pres">
      <dgm:prSet presAssocID="{656CBCA2-B834-4924-9670-1AE3244FB1F0}" presName="quad3" presStyleLbl="node1" presStyleIdx="2" presStyleCnt="4" custScaleX="168173" custLinFactNeighborX="-55087" custLinFactNeighborY="20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C5BE4-5F32-47E4-B646-62C87647F8E0}" type="pres">
      <dgm:prSet presAssocID="{656CBCA2-B834-4924-9670-1AE3244FB1F0}" presName="quad4" presStyleLbl="node1" presStyleIdx="3" presStyleCnt="4" custScaleX="179050" custLinFactNeighborX="53851" custLinFactNeighborY="-13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568EB4-6C42-4495-961A-E8ECC381C2C0}" type="presOf" srcId="{C8BB2921-C65F-4CB6-BDF4-818C77291354}" destId="{D2AC5BE4-5F32-47E4-B646-62C87647F8E0}" srcOrd="0" destOrd="0" presId="urn:microsoft.com/office/officeart/2005/8/layout/matrix3"/>
    <dgm:cxn modelId="{9D41E6F1-76C4-46AB-91AF-59769E192A8F}" type="presOf" srcId="{155C8619-33CC-4F26-9899-9626BE96392C}" destId="{A95D1F0D-6177-4708-8B60-A3E628C75EF1}" srcOrd="0" destOrd="0" presId="urn:microsoft.com/office/officeart/2005/8/layout/matrix3"/>
    <dgm:cxn modelId="{983469E3-CF19-4084-91E4-5340A60D0641}" srcId="{656CBCA2-B834-4924-9670-1AE3244FB1F0}" destId="{155C8619-33CC-4F26-9899-9626BE96392C}" srcOrd="1" destOrd="0" parTransId="{21296F5B-5746-4001-8214-8EFF31D6204B}" sibTransId="{AC27B052-903E-4B24-BE96-00491AFD8BDE}"/>
    <dgm:cxn modelId="{AD384480-7304-43F0-91A9-CF38298C6080}" type="presOf" srcId="{B6D35BEC-D82E-4521-8243-8B4DF2AF2075}" destId="{53EEFEC7-84AD-40D7-B035-0D80469DAE5A}" srcOrd="0" destOrd="0" presId="urn:microsoft.com/office/officeart/2005/8/layout/matrix3"/>
    <dgm:cxn modelId="{8046E198-99DA-4D82-8B59-5B5CE1EF60F1}" type="presOf" srcId="{A76F809E-D651-40E7-AF9A-F0CD02C15CCE}" destId="{B00D7826-7317-433F-8933-2B8E3426871B}" srcOrd="0" destOrd="0" presId="urn:microsoft.com/office/officeart/2005/8/layout/matrix3"/>
    <dgm:cxn modelId="{E6C96DF9-E825-49D3-8D02-6F09C95EEAEB}" srcId="{656CBCA2-B834-4924-9670-1AE3244FB1F0}" destId="{B6D35BEC-D82E-4521-8243-8B4DF2AF2075}" srcOrd="0" destOrd="0" parTransId="{744EF87D-C92F-435F-8EF8-48CC286A5AA3}" sibTransId="{CDE3C543-6378-4F9D-B075-64A3B146C7D7}"/>
    <dgm:cxn modelId="{6C1BCF65-F845-4B2A-9BCB-8D537E3E6F04}" type="presOf" srcId="{656CBCA2-B834-4924-9670-1AE3244FB1F0}" destId="{559BFBC6-AE75-49C0-9B4F-2E801660926C}" srcOrd="0" destOrd="0" presId="urn:microsoft.com/office/officeart/2005/8/layout/matrix3"/>
    <dgm:cxn modelId="{AABDE170-21AB-4BAD-ACD6-1253B255706D}" srcId="{656CBCA2-B834-4924-9670-1AE3244FB1F0}" destId="{C8BB2921-C65F-4CB6-BDF4-818C77291354}" srcOrd="3" destOrd="0" parTransId="{BEE8CB7C-008A-48E9-A684-FA2028A2448A}" sibTransId="{B00984C8-A349-4F73-A3AD-109B188C5DB5}"/>
    <dgm:cxn modelId="{1F9A794F-69D3-4A85-950E-263FE7B1DDAC}" srcId="{656CBCA2-B834-4924-9670-1AE3244FB1F0}" destId="{A76F809E-D651-40E7-AF9A-F0CD02C15CCE}" srcOrd="2" destOrd="0" parTransId="{7E8C2638-01C5-4D5D-A62E-23A7BEDE51EF}" sibTransId="{22267035-51CF-40BA-BD6D-7638E669D387}"/>
    <dgm:cxn modelId="{A6964E52-6968-496A-8167-CF75AD26E7E4}" type="presParOf" srcId="{559BFBC6-AE75-49C0-9B4F-2E801660926C}" destId="{C367D9A1-C145-44D9-8425-BA183AAE5E33}" srcOrd="0" destOrd="0" presId="urn:microsoft.com/office/officeart/2005/8/layout/matrix3"/>
    <dgm:cxn modelId="{AA396ECC-869E-4DBE-8A62-1B275F9C8AD0}" type="presParOf" srcId="{559BFBC6-AE75-49C0-9B4F-2E801660926C}" destId="{53EEFEC7-84AD-40D7-B035-0D80469DAE5A}" srcOrd="1" destOrd="0" presId="urn:microsoft.com/office/officeart/2005/8/layout/matrix3"/>
    <dgm:cxn modelId="{7CE1872F-CC5C-4CF6-A929-56CD69C2267D}" type="presParOf" srcId="{559BFBC6-AE75-49C0-9B4F-2E801660926C}" destId="{A95D1F0D-6177-4708-8B60-A3E628C75EF1}" srcOrd="2" destOrd="0" presId="urn:microsoft.com/office/officeart/2005/8/layout/matrix3"/>
    <dgm:cxn modelId="{4D79BBAA-115F-446F-AB13-FB572BCAC2C8}" type="presParOf" srcId="{559BFBC6-AE75-49C0-9B4F-2E801660926C}" destId="{B00D7826-7317-433F-8933-2B8E3426871B}" srcOrd="3" destOrd="0" presId="urn:microsoft.com/office/officeart/2005/8/layout/matrix3"/>
    <dgm:cxn modelId="{99ED4DFE-D6FB-4D42-A0E2-B200FA4FD062}" type="presParOf" srcId="{559BFBC6-AE75-49C0-9B4F-2E801660926C}" destId="{D2AC5BE4-5F32-47E4-B646-62C87647F8E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0EC423-CF19-46E4-8A8C-D5B755B26CB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19F57D-D23D-4266-99B7-5C5543AADC5D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- Социально-коммуникативное         </a:t>
          </a:r>
          <a:endParaRPr lang="ru-RU" b="1" dirty="0">
            <a:solidFill>
              <a:srgbClr val="002060"/>
            </a:solidFill>
          </a:endParaRPr>
        </a:p>
      </dgm:t>
    </dgm:pt>
    <dgm:pt modelId="{046FF1A3-026A-4C18-B82B-7733BD4FFAA9}" type="parTrans" cxnId="{F252FB3E-65FF-4499-80AA-46702B104FE1}">
      <dgm:prSet/>
      <dgm:spPr/>
      <dgm:t>
        <a:bodyPr/>
        <a:lstStyle/>
        <a:p>
          <a:endParaRPr lang="ru-RU"/>
        </a:p>
      </dgm:t>
    </dgm:pt>
    <dgm:pt modelId="{1563E642-123E-4247-9C94-C90D2FCC811A}" type="sibTrans" cxnId="{F252FB3E-65FF-4499-80AA-46702B104FE1}">
      <dgm:prSet/>
      <dgm:spPr/>
      <dgm:t>
        <a:bodyPr/>
        <a:lstStyle/>
        <a:p>
          <a:endParaRPr lang="ru-RU"/>
        </a:p>
      </dgm:t>
    </dgm:pt>
    <dgm:pt modelId="{4C71B1DF-64F2-4E2D-A1D2-BEF4D44716DE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- Познавательное </a:t>
          </a:r>
          <a:endParaRPr lang="ru-RU" b="1" dirty="0">
            <a:solidFill>
              <a:srgbClr val="002060"/>
            </a:solidFill>
          </a:endParaRPr>
        </a:p>
      </dgm:t>
    </dgm:pt>
    <dgm:pt modelId="{1F4CD8C0-F0B5-40F7-9C38-B754185C9419}" type="parTrans" cxnId="{0439F86A-408A-4163-B048-C2F6CAD8D54D}">
      <dgm:prSet/>
      <dgm:spPr/>
      <dgm:t>
        <a:bodyPr/>
        <a:lstStyle/>
        <a:p>
          <a:endParaRPr lang="ru-RU"/>
        </a:p>
      </dgm:t>
    </dgm:pt>
    <dgm:pt modelId="{B269393B-88DC-42E2-8B44-4AA6121AECD0}" type="sibTrans" cxnId="{0439F86A-408A-4163-B048-C2F6CAD8D54D}">
      <dgm:prSet/>
      <dgm:spPr/>
      <dgm:t>
        <a:bodyPr/>
        <a:lstStyle/>
        <a:p>
          <a:endParaRPr lang="ru-RU"/>
        </a:p>
      </dgm:t>
    </dgm:pt>
    <dgm:pt modelId="{A43084E8-AD72-4E94-A045-E024E4957607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- Речевое</a:t>
          </a:r>
          <a:endParaRPr lang="ru-RU" b="1" dirty="0">
            <a:solidFill>
              <a:srgbClr val="002060"/>
            </a:solidFill>
          </a:endParaRPr>
        </a:p>
      </dgm:t>
    </dgm:pt>
    <dgm:pt modelId="{34A3FD3E-F35F-4F13-87DA-8E8F39D99766}" type="parTrans" cxnId="{5EB1155E-57C8-4E15-8A83-7C9557027121}">
      <dgm:prSet/>
      <dgm:spPr/>
      <dgm:t>
        <a:bodyPr/>
        <a:lstStyle/>
        <a:p>
          <a:endParaRPr lang="ru-RU"/>
        </a:p>
      </dgm:t>
    </dgm:pt>
    <dgm:pt modelId="{85489FD1-CB63-463C-B287-1D3C76980C55}" type="sibTrans" cxnId="{5EB1155E-57C8-4E15-8A83-7C9557027121}">
      <dgm:prSet/>
      <dgm:spPr/>
      <dgm:t>
        <a:bodyPr/>
        <a:lstStyle/>
        <a:p>
          <a:endParaRPr lang="ru-RU"/>
        </a:p>
      </dgm:t>
    </dgm:pt>
    <dgm:pt modelId="{760166BB-4DB7-496E-8D88-553CB9C8C53E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- Художественно-эстетическое </a:t>
          </a:r>
          <a:endParaRPr lang="ru-RU" b="1" dirty="0">
            <a:solidFill>
              <a:srgbClr val="002060"/>
            </a:solidFill>
          </a:endParaRPr>
        </a:p>
      </dgm:t>
    </dgm:pt>
    <dgm:pt modelId="{280555D9-58DF-44F7-9B78-72C944BA6BFB}" type="parTrans" cxnId="{5D1A2EA1-56E6-4350-A57F-597C1D0217AB}">
      <dgm:prSet/>
      <dgm:spPr/>
      <dgm:t>
        <a:bodyPr/>
        <a:lstStyle/>
        <a:p>
          <a:endParaRPr lang="ru-RU"/>
        </a:p>
      </dgm:t>
    </dgm:pt>
    <dgm:pt modelId="{9328F595-FBE8-4438-A672-ABDF4147DDD4}" type="sibTrans" cxnId="{5D1A2EA1-56E6-4350-A57F-597C1D0217AB}">
      <dgm:prSet/>
      <dgm:spPr/>
      <dgm:t>
        <a:bodyPr/>
        <a:lstStyle/>
        <a:p>
          <a:endParaRPr lang="ru-RU"/>
        </a:p>
      </dgm:t>
    </dgm:pt>
    <dgm:pt modelId="{CA950396-8942-4C4D-984F-7A219B825E74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FF0000"/>
              </a:solidFill>
            </a:rPr>
            <a:t>- Физическое</a:t>
          </a:r>
          <a:endParaRPr lang="ru-RU" sz="1800" b="1" dirty="0">
            <a:solidFill>
              <a:srgbClr val="FF0000"/>
            </a:solidFill>
          </a:endParaRPr>
        </a:p>
      </dgm:t>
    </dgm:pt>
    <dgm:pt modelId="{523220A2-E1C7-42ED-896C-9023D901D048}" type="parTrans" cxnId="{7D91E8FF-45F1-409C-8B17-46FC879CAF32}">
      <dgm:prSet/>
      <dgm:spPr/>
      <dgm:t>
        <a:bodyPr/>
        <a:lstStyle/>
        <a:p>
          <a:endParaRPr lang="ru-RU"/>
        </a:p>
      </dgm:t>
    </dgm:pt>
    <dgm:pt modelId="{7630F5C8-D94E-485D-B20B-4C600F49B335}" type="sibTrans" cxnId="{7D91E8FF-45F1-409C-8B17-46FC879CAF32}">
      <dgm:prSet/>
      <dgm:spPr/>
      <dgm:t>
        <a:bodyPr/>
        <a:lstStyle/>
        <a:p>
          <a:endParaRPr lang="ru-RU"/>
        </a:p>
      </dgm:t>
    </dgm:pt>
    <dgm:pt modelId="{653F2258-581D-4FE5-9F86-6FB81115D5C7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7030A0"/>
              </a:solidFill>
            </a:rPr>
            <a:t>Задачи и содержание образовательной деятельности по возрастам </a:t>
          </a:r>
          <a:endParaRPr lang="ru-RU" sz="1200" b="1" dirty="0">
            <a:solidFill>
              <a:srgbClr val="7030A0"/>
            </a:solidFill>
          </a:endParaRPr>
        </a:p>
      </dgm:t>
    </dgm:pt>
    <dgm:pt modelId="{60947B67-64B6-4CB7-8F8F-2EF4C81EC948}" type="parTrans" cxnId="{EB20F338-FE51-4920-A660-07029E020AD4}">
      <dgm:prSet/>
      <dgm:spPr/>
      <dgm:t>
        <a:bodyPr/>
        <a:lstStyle/>
        <a:p>
          <a:endParaRPr lang="ru-RU"/>
        </a:p>
      </dgm:t>
    </dgm:pt>
    <dgm:pt modelId="{00178773-7C4C-4170-A393-4A9881DC3D20}" type="sibTrans" cxnId="{EB20F338-FE51-4920-A660-07029E020AD4}">
      <dgm:prSet/>
      <dgm:spPr/>
      <dgm:t>
        <a:bodyPr/>
        <a:lstStyle/>
        <a:p>
          <a:endParaRPr lang="ru-RU"/>
        </a:p>
      </dgm:t>
    </dgm:pt>
    <dgm:pt modelId="{537A2492-B1F3-4DB8-83F7-09D90653F9F3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7030A0"/>
              </a:solidFill>
            </a:rPr>
            <a:t>Задачи воспитания, направленные на приобщение детей к ценностям российского народа</a:t>
          </a:r>
          <a:endParaRPr lang="ru-RU" sz="1200" b="1" dirty="0">
            <a:solidFill>
              <a:srgbClr val="7030A0"/>
            </a:solidFill>
          </a:endParaRPr>
        </a:p>
      </dgm:t>
    </dgm:pt>
    <dgm:pt modelId="{E8D69B26-3AF1-4470-A90A-71C4BD4200C0}" type="parTrans" cxnId="{65D32871-8FDD-4228-B879-71D6B84901D0}">
      <dgm:prSet/>
      <dgm:spPr/>
      <dgm:t>
        <a:bodyPr/>
        <a:lstStyle/>
        <a:p>
          <a:endParaRPr lang="ru-RU"/>
        </a:p>
      </dgm:t>
    </dgm:pt>
    <dgm:pt modelId="{AFB26249-AE23-406D-8E8C-597754ECBF26}" type="sibTrans" cxnId="{65D32871-8FDD-4228-B879-71D6B84901D0}">
      <dgm:prSet/>
      <dgm:spPr/>
      <dgm:t>
        <a:bodyPr/>
        <a:lstStyle/>
        <a:p>
          <a:endParaRPr lang="ru-RU"/>
        </a:p>
      </dgm:t>
    </dgm:pt>
    <dgm:pt modelId="{EB20481C-1A04-452E-8771-FAD462430443}" type="pres">
      <dgm:prSet presAssocID="{C90EC423-CF19-46E4-8A8C-D5B755B26CB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99C0C14-3EC9-4106-9708-8D8C1C597990}" type="pres">
      <dgm:prSet presAssocID="{C90EC423-CF19-46E4-8A8C-D5B755B26CBF}" presName="pyramid" presStyleLbl="node1" presStyleIdx="0" presStyleCnt="1" custLinFactNeighborX="1200" custLinFactNeighborY="68"/>
      <dgm:spPr/>
    </dgm:pt>
    <dgm:pt modelId="{2229C0D8-5319-4811-B138-E4CC2284CE45}" type="pres">
      <dgm:prSet presAssocID="{C90EC423-CF19-46E4-8A8C-D5B755B26CBF}" presName="theList" presStyleCnt="0"/>
      <dgm:spPr/>
    </dgm:pt>
    <dgm:pt modelId="{803B87DC-CE93-46FC-BEA6-2430969F07F8}" type="pres">
      <dgm:prSet presAssocID="{9919F57D-D23D-4266-99B7-5C5543AADC5D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189F4-6F11-4666-A848-014ACFE7CAF9}" type="pres">
      <dgm:prSet presAssocID="{9919F57D-D23D-4266-99B7-5C5543AADC5D}" presName="aSpace" presStyleCnt="0"/>
      <dgm:spPr/>
    </dgm:pt>
    <dgm:pt modelId="{BED0A596-928E-49CE-99C5-A92C2E39AB77}" type="pres">
      <dgm:prSet presAssocID="{4C71B1DF-64F2-4E2D-A1D2-BEF4D44716DE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AD19D-1316-4AFB-B35B-EC12FA1146F7}" type="pres">
      <dgm:prSet presAssocID="{4C71B1DF-64F2-4E2D-A1D2-BEF4D44716DE}" presName="aSpace" presStyleCnt="0"/>
      <dgm:spPr/>
    </dgm:pt>
    <dgm:pt modelId="{FF5CB089-FA5D-48B1-89A6-F3AF16D7C04F}" type="pres">
      <dgm:prSet presAssocID="{A43084E8-AD72-4E94-A045-E024E4957607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62236-04F9-49DB-98B0-AC4D74750BE9}" type="pres">
      <dgm:prSet presAssocID="{A43084E8-AD72-4E94-A045-E024E4957607}" presName="aSpace" presStyleCnt="0"/>
      <dgm:spPr/>
    </dgm:pt>
    <dgm:pt modelId="{47B0BEEF-54C1-4AA4-AD0A-72646B00792E}" type="pres">
      <dgm:prSet presAssocID="{760166BB-4DB7-496E-8D88-553CB9C8C53E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E0F7F-4735-4200-A1CB-D183FBE4F7CB}" type="pres">
      <dgm:prSet presAssocID="{760166BB-4DB7-496E-8D88-553CB9C8C53E}" presName="aSpace" presStyleCnt="0"/>
      <dgm:spPr/>
    </dgm:pt>
    <dgm:pt modelId="{3219A256-2207-420A-B30A-50EFBD181CB7}" type="pres">
      <dgm:prSet presAssocID="{CA950396-8942-4C4D-984F-7A219B825E74}" presName="aNode" presStyleLbl="fgAcc1" presStyleIdx="4" presStyleCnt="7" custLinFactNeighborX="712" custLinFactNeighborY="-45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C9116-A688-4DEF-8984-2F3182E41601}" type="pres">
      <dgm:prSet presAssocID="{CA950396-8942-4C4D-984F-7A219B825E74}" presName="aSpace" presStyleCnt="0"/>
      <dgm:spPr/>
    </dgm:pt>
    <dgm:pt modelId="{518C4FC4-1268-4696-A1E5-5C1DD0B2C38B}" type="pres">
      <dgm:prSet presAssocID="{653F2258-581D-4FE5-9F86-6FB81115D5C7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7CFD0-C719-4E96-A0C4-D1DE3150881E}" type="pres">
      <dgm:prSet presAssocID="{653F2258-581D-4FE5-9F86-6FB81115D5C7}" presName="aSpace" presStyleCnt="0"/>
      <dgm:spPr/>
    </dgm:pt>
    <dgm:pt modelId="{46B5FF30-9BEC-4A68-8428-D459D0644731}" type="pres">
      <dgm:prSet presAssocID="{537A2492-B1F3-4DB8-83F7-09D90653F9F3}" presName="aNode" presStyleLbl="fgAcc1" presStyleIdx="6" presStyleCnt="7" custScaleY="155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3B977-45F9-4C04-A4D8-CBAECB19E50F}" type="pres">
      <dgm:prSet presAssocID="{537A2492-B1F3-4DB8-83F7-09D90653F9F3}" presName="aSpace" presStyleCnt="0"/>
      <dgm:spPr/>
    </dgm:pt>
  </dgm:ptLst>
  <dgm:cxnLst>
    <dgm:cxn modelId="{95DABF42-1810-4BB3-8BAD-44C16275DEF1}" type="presOf" srcId="{C90EC423-CF19-46E4-8A8C-D5B755B26CBF}" destId="{EB20481C-1A04-452E-8771-FAD462430443}" srcOrd="0" destOrd="0" presId="urn:microsoft.com/office/officeart/2005/8/layout/pyramid2"/>
    <dgm:cxn modelId="{456F3969-4CD3-473D-8F03-16FDE22E3D29}" type="presOf" srcId="{A43084E8-AD72-4E94-A045-E024E4957607}" destId="{FF5CB089-FA5D-48B1-89A6-F3AF16D7C04F}" srcOrd="0" destOrd="0" presId="urn:microsoft.com/office/officeart/2005/8/layout/pyramid2"/>
    <dgm:cxn modelId="{F252FB3E-65FF-4499-80AA-46702B104FE1}" srcId="{C90EC423-CF19-46E4-8A8C-D5B755B26CBF}" destId="{9919F57D-D23D-4266-99B7-5C5543AADC5D}" srcOrd="0" destOrd="0" parTransId="{046FF1A3-026A-4C18-B82B-7733BD4FFAA9}" sibTransId="{1563E642-123E-4247-9C94-C90D2FCC811A}"/>
    <dgm:cxn modelId="{3B74F1DF-654E-4D56-877A-A32B108310A6}" type="presOf" srcId="{9919F57D-D23D-4266-99B7-5C5543AADC5D}" destId="{803B87DC-CE93-46FC-BEA6-2430969F07F8}" srcOrd="0" destOrd="0" presId="urn:microsoft.com/office/officeart/2005/8/layout/pyramid2"/>
    <dgm:cxn modelId="{62F479B3-83B8-408C-A9FA-85A7D20E65E3}" type="presOf" srcId="{CA950396-8942-4C4D-984F-7A219B825E74}" destId="{3219A256-2207-420A-B30A-50EFBD181CB7}" srcOrd="0" destOrd="0" presId="urn:microsoft.com/office/officeart/2005/8/layout/pyramid2"/>
    <dgm:cxn modelId="{7D91E8FF-45F1-409C-8B17-46FC879CAF32}" srcId="{C90EC423-CF19-46E4-8A8C-D5B755B26CBF}" destId="{CA950396-8942-4C4D-984F-7A219B825E74}" srcOrd="4" destOrd="0" parTransId="{523220A2-E1C7-42ED-896C-9023D901D048}" sibTransId="{7630F5C8-D94E-485D-B20B-4C600F49B335}"/>
    <dgm:cxn modelId="{2D0DDB98-C0A1-4F76-8BCD-699C935ABBC4}" type="presOf" srcId="{653F2258-581D-4FE5-9F86-6FB81115D5C7}" destId="{518C4FC4-1268-4696-A1E5-5C1DD0B2C38B}" srcOrd="0" destOrd="0" presId="urn:microsoft.com/office/officeart/2005/8/layout/pyramid2"/>
    <dgm:cxn modelId="{EB20F338-FE51-4920-A660-07029E020AD4}" srcId="{C90EC423-CF19-46E4-8A8C-D5B755B26CBF}" destId="{653F2258-581D-4FE5-9F86-6FB81115D5C7}" srcOrd="5" destOrd="0" parTransId="{60947B67-64B6-4CB7-8F8F-2EF4C81EC948}" sibTransId="{00178773-7C4C-4170-A393-4A9881DC3D20}"/>
    <dgm:cxn modelId="{65D32871-8FDD-4228-B879-71D6B84901D0}" srcId="{C90EC423-CF19-46E4-8A8C-D5B755B26CBF}" destId="{537A2492-B1F3-4DB8-83F7-09D90653F9F3}" srcOrd="6" destOrd="0" parTransId="{E8D69B26-3AF1-4470-A90A-71C4BD4200C0}" sibTransId="{AFB26249-AE23-406D-8E8C-597754ECBF26}"/>
    <dgm:cxn modelId="{0439F86A-408A-4163-B048-C2F6CAD8D54D}" srcId="{C90EC423-CF19-46E4-8A8C-D5B755B26CBF}" destId="{4C71B1DF-64F2-4E2D-A1D2-BEF4D44716DE}" srcOrd="1" destOrd="0" parTransId="{1F4CD8C0-F0B5-40F7-9C38-B754185C9419}" sibTransId="{B269393B-88DC-42E2-8B44-4AA6121AECD0}"/>
    <dgm:cxn modelId="{6D02BD83-E0CB-436C-A138-92A14D2C3DAE}" type="presOf" srcId="{4C71B1DF-64F2-4E2D-A1D2-BEF4D44716DE}" destId="{BED0A596-928E-49CE-99C5-A92C2E39AB77}" srcOrd="0" destOrd="0" presId="urn:microsoft.com/office/officeart/2005/8/layout/pyramid2"/>
    <dgm:cxn modelId="{39BD7391-1E7A-4429-BDC5-1A20C2D6BBB5}" type="presOf" srcId="{537A2492-B1F3-4DB8-83F7-09D90653F9F3}" destId="{46B5FF30-9BEC-4A68-8428-D459D0644731}" srcOrd="0" destOrd="0" presId="urn:microsoft.com/office/officeart/2005/8/layout/pyramid2"/>
    <dgm:cxn modelId="{5EB1155E-57C8-4E15-8A83-7C9557027121}" srcId="{C90EC423-CF19-46E4-8A8C-D5B755B26CBF}" destId="{A43084E8-AD72-4E94-A045-E024E4957607}" srcOrd="2" destOrd="0" parTransId="{34A3FD3E-F35F-4F13-87DA-8E8F39D99766}" sibTransId="{85489FD1-CB63-463C-B287-1D3C76980C55}"/>
    <dgm:cxn modelId="{5D1A2EA1-56E6-4350-A57F-597C1D0217AB}" srcId="{C90EC423-CF19-46E4-8A8C-D5B755B26CBF}" destId="{760166BB-4DB7-496E-8D88-553CB9C8C53E}" srcOrd="3" destOrd="0" parTransId="{280555D9-58DF-44F7-9B78-72C944BA6BFB}" sibTransId="{9328F595-FBE8-4438-A672-ABDF4147DDD4}"/>
    <dgm:cxn modelId="{F4816964-5B10-477E-9DDC-FE44BF7973D0}" type="presOf" srcId="{760166BB-4DB7-496E-8D88-553CB9C8C53E}" destId="{47B0BEEF-54C1-4AA4-AD0A-72646B00792E}" srcOrd="0" destOrd="0" presId="urn:microsoft.com/office/officeart/2005/8/layout/pyramid2"/>
    <dgm:cxn modelId="{FFDA2F79-7A52-4524-A24C-EBEC5EF7E207}" type="presParOf" srcId="{EB20481C-1A04-452E-8771-FAD462430443}" destId="{499C0C14-3EC9-4106-9708-8D8C1C597990}" srcOrd="0" destOrd="0" presId="urn:microsoft.com/office/officeart/2005/8/layout/pyramid2"/>
    <dgm:cxn modelId="{6AA441B6-E118-449A-84B7-3B4CC89A3D19}" type="presParOf" srcId="{EB20481C-1A04-452E-8771-FAD462430443}" destId="{2229C0D8-5319-4811-B138-E4CC2284CE45}" srcOrd="1" destOrd="0" presId="urn:microsoft.com/office/officeart/2005/8/layout/pyramid2"/>
    <dgm:cxn modelId="{E8BE9C38-B98B-4A91-995E-9397EB1E54C3}" type="presParOf" srcId="{2229C0D8-5319-4811-B138-E4CC2284CE45}" destId="{803B87DC-CE93-46FC-BEA6-2430969F07F8}" srcOrd="0" destOrd="0" presId="urn:microsoft.com/office/officeart/2005/8/layout/pyramid2"/>
    <dgm:cxn modelId="{51E30454-C5AF-4F81-B4CF-C81480B2263D}" type="presParOf" srcId="{2229C0D8-5319-4811-B138-E4CC2284CE45}" destId="{8FA189F4-6F11-4666-A848-014ACFE7CAF9}" srcOrd="1" destOrd="0" presId="urn:microsoft.com/office/officeart/2005/8/layout/pyramid2"/>
    <dgm:cxn modelId="{41AD32BC-A31A-41D5-B755-0C3F7AA08A4D}" type="presParOf" srcId="{2229C0D8-5319-4811-B138-E4CC2284CE45}" destId="{BED0A596-928E-49CE-99C5-A92C2E39AB77}" srcOrd="2" destOrd="0" presId="urn:microsoft.com/office/officeart/2005/8/layout/pyramid2"/>
    <dgm:cxn modelId="{96C48D2C-CC21-4F1B-AB2A-64D1423CD0D8}" type="presParOf" srcId="{2229C0D8-5319-4811-B138-E4CC2284CE45}" destId="{733AD19D-1316-4AFB-B35B-EC12FA1146F7}" srcOrd="3" destOrd="0" presId="urn:microsoft.com/office/officeart/2005/8/layout/pyramid2"/>
    <dgm:cxn modelId="{257FD459-1527-4F6E-A7B0-071892B7AC64}" type="presParOf" srcId="{2229C0D8-5319-4811-B138-E4CC2284CE45}" destId="{FF5CB089-FA5D-48B1-89A6-F3AF16D7C04F}" srcOrd="4" destOrd="0" presId="urn:microsoft.com/office/officeart/2005/8/layout/pyramid2"/>
    <dgm:cxn modelId="{33F2043B-783A-4179-8920-CE1748CA68F3}" type="presParOf" srcId="{2229C0D8-5319-4811-B138-E4CC2284CE45}" destId="{D9F62236-04F9-49DB-98B0-AC4D74750BE9}" srcOrd="5" destOrd="0" presId="urn:microsoft.com/office/officeart/2005/8/layout/pyramid2"/>
    <dgm:cxn modelId="{4405394E-6C09-4088-BA16-A816C532F1FB}" type="presParOf" srcId="{2229C0D8-5319-4811-B138-E4CC2284CE45}" destId="{47B0BEEF-54C1-4AA4-AD0A-72646B00792E}" srcOrd="6" destOrd="0" presId="urn:microsoft.com/office/officeart/2005/8/layout/pyramid2"/>
    <dgm:cxn modelId="{3E1B660F-A148-46B1-AD08-9DF9A716114F}" type="presParOf" srcId="{2229C0D8-5319-4811-B138-E4CC2284CE45}" destId="{549E0F7F-4735-4200-A1CB-D183FBE4F7CB}" srcOrd="7" destOrd="0" presId="urn:microsoft.com/office/officeart/2005/8/layout/pyramid2"/>
    <dgm:cxn modelId="{939C1093-E9C1-4291-8439-A94A25B1A38D}" type="presParOf" srcId="{2229C0D8-5319-4811-B138-E4CC2284CE45}" destId="{3219A256-2207-420A-B30A-50EFBD181CB7}" srcOrd="8" destOrd="0" presId="urn:microsoft.com/office/officeart/2005/8/layout/pyramid2"/>
    <dgm:cxn modelId="{D27F0F5E-0E13-4F73-8D9E-A8F0A0411751}" type="presParOf" srcId="{2229C0D8-5319-4811-B138-E4CC2284CE45}" destId="{3C2C9116-A688-4DEF-8984-2F3182E41601}" srcOrd="9" destOrd="0" presId="urn:microsoft.com/office/officeart/2005/8/layout/pyramid2"/>
    <dgm:cxn modelId="{F3B3E988-0980-4E58-A80A-D621F5B0542C}" type="presParOf" srcId="{2229C0D8-5319-4811-B138-E4CC2284CE45}" destId="{518C4FC4-1268-4696-A1E5-5C1DD0B2C38B}" srcOrd="10" destOrd="0" presId="urn:microsoft.com/office/officeart/2005/8/layout/pyramid2"/>
    <dgm:cxn modelId="{C3E40896-5A86-4389-A5CC-2B05A524F8A6}" type="presParOf" srcId="{2229C0D8-5319-4811-B138-E4CC2284CE45}" destId="{C3B7CFD0-C719-4E96-A0C4-D1DE3150881E}" srcOrd="11" destOrd="0" presId="urn:microsoft.com/office/officeart/2005/8/layout/pyramid2"/>
    <dgm:cxn modelId="{85B45DEA-5AD2-4749-A640-1532DE16F141}" type="presParOf" srcId="{2229C0D8-5319-4811-B138-E4CC2284CE45}" destId="{46B5FF30-9BEC-4A68-8428-D459D0644731}" srcOrd="12" destOrd="0" presId="urn:microsoft.com/office/officeart/2005/8/layout/pyramid2"/>
    <dgm:cxn modelId="{1B5205C3-F858-46CD-86E9-29A1B7C2EB5C}" type="presParOf" srcId="{2229C0D8-5319-4811-B138-E4CC2284CE45}" destId="{B593B977-45F9-4C04-A4D8-CBAECB19E50F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13EF5F-9DF6-4C57-BE9F-5B466E27D7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2607F65-6D51-425D-85F0-1232D176670E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- обеспечение единых для Российской Федерации содержания ДО и планируемых результатов освоения образовательной программы ДО</a:t>
          </a:r>
          <a:endParaRPr lang="ru-RU" b="1" dirty="0">
            <a:solidFill>
              <a:srgbClr val="002060"/>
            </a:solidFill>
          </a:endParaRPr>
        </a:p>
      </dgm:t>
    </dgm:pt>
    <dgm:pt modelId="{E7EE7639-7B51-4743-AD78-CD12D5B24BEA}" type="parTrans" cxnId="{81F34939-AD7F-424A-881F-721F009CB552}">
      <dgm:prSet/>
      <dgm:spPr/>
      <dgm:t>
        <a:bodyPr/>
        <a:lstStyle/>
        <a:p>
          <a:endParaRPr lang="ru-RU"/>
        </a:p>
      </dgm:t>
    </dgm:pt>
    <dgm:pt modelId="{D6E782BE-CD90-4C2A-A4BF-849C7A7441A3}" type="sibTrans" cxnId="{81F34939-AD7F-424A-881F-721F009CB552}">
      <dgm:prSet/>
      <dgm:spPr/>
      <dgm:t>
        <a:bodyPr/>
        <a:lstStyle/>
        <a:p>
          <a:endParaRPr lang="ru-RU"/>
        </a:p>
      </dgm:t>
    </dgm:pt>
    <dgm:pt modelId="{8ED6A806-AF40-4421-B989-64367D801716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- приобщение детей к базовым ценностям российского народа </a:t>
          </a:r>
          <a:endParaRPr lang="ru-RU" b="1" dirty="0">
            <a:solidFill>
              <a:srgbClr val="002060"/>
            </a:solidFill>
          </a:endParaRPr>
        </a:p>
      </dgm:t>
    </dgm:pt>
    <dgm:pt modelId="{DB7C5958-FB2E-4B93-80B7-2BED232596AE}" type="parTrans" cxnId="{89E717AD-C243-493A-857F-DE66758C77BA}">
      <dgm:prSet/>
      <dgm:spPr/>
      <dgm:t>
        <a:bodyPr/>
        <a:lstStyle/>
        <a:p>
          <a:endParaRPr lang="ru-RU"/>
        </a:p>
      </dgm:t>
    </dgm:pt>
    <dgm:pt modelId="{5E158AC3-B5D2-43AE-9D58-28D87263D326}" type="sibTrans" cxnId="{89E717AD-C243-493A-857F-DE66758C77BA}">
      <dgm:prSet/>
      <dgm:spPr/>
      <dgm:t>
        <a:bodyPr/>
        <a:lstStyle/>
        <a:p>
          <a:endParaRPr lang="ru-RU"/>
        </a:p>
      </dgm:t>
    </dgm:pt>
    <dgm:pt modelId="{77674F45-F405-4979-B24A-1B134B1B1425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- построение содержания образовательной деятельности на основе учёта возрастных и индивидуальных особенностей развития</a:t>
          </a:r>
          <a:endParaRPr lang="ru-RU" b="1" dirty="0">
            <a:solidFill>
              <a:srgbClr val="002060"/>
            </a:solidFill>
          </a:endParaRPr>
        </a:p>
      </dgm:t>
    </dgm:pt>
    <dgm:pt modelId="{7C5E8413-B6C7-4F34-9814-1A5A72E1B2BE}" type="parTrans" cxnId="{80A5F51A-A670-4914-A4C0-75EBF2266ADC}">
      <dgm:prSet/>
      <dgm:spPr/>
      <dgm:t>
        <a:bodyPr/>
        <a:lstStyle/>
        <a:p>
          <a:endParaRPr lang="ru-RU"/>
        </a:p>
      </dgm:t>
    </dgm:pt>
    <dgm:pt modelId="{510B716B-AEC8-45F5-A1A1-BF0D8A95707D}" type="sibTrans" cxnId="{80A5F51A-A670-4914-A4C0-75EBF2266ADC}">
      <dgm:prSet/>
      <dgm:spPr/>
      <dgm:t>
        <a:bodyPr/>
        <a:lstStyle/>
        <a:p>
          <a:endParaRPr lang="ru-RU"/>
        </a:p>
      </dgm:t>
    </dgm:pt>
    <dgm:pt modelId="{9F08E6A8-70F2-48F2-8E49-04091092113E}" type="pres">
      <dgm:prSet presAssocID="{FF13EF5F-9DF6-4C57-BE9F-5B466E27D7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A7C262-DD34-47A9-B0C6-603D8AB42D5D}" type="pres">
      <dgm:prSet presAssocID="{72607F65-6D51-425D-85F0-1232D176670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C573F-82D2-445E-84A0-44B3CEED7794}" type="pres">
      <dgm:prSet presAssocID="{D6E782BE-CD90-4C2A-A4BF-849C7A7441A3}" presName="spacer" presStyleCnt="0"/>
      <dgm:spPr/>
    </dgm:pt>
    <dgm:pt modelId="{7A0D5125-6442-4614-8BC7-0E988DB9B675}" type="pres">
      <dgm:prSet presAssocID="{8ED6A806-AF40-4421-B989-64367D80171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7A643-9DD2-448F-9565-8E8AA29D3B44}" type="pres">
      <dgm:prSet presAssocID="{5E158AC3-B5D2-43AE-9D58-28D87263D326}" presName="spacer" presStyleCnt="0"/>
      <dgm:spPr/>
    </dgm:pt>
    <dgm:pt modelId="{DDAFEE4D-00D0-4BBB-8D7B-6D2863763AC8}" type="pres">
      <dgm:prSet presAssocID="{77674F45-F405-4979-B24A-1B134B1B142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161FCA-6203-49F5-9FC0-C0CFF0187DDD}" type="presOf" srcId="{8ED6A806-AF40-4421-B989-64367D801716}" destId="{7A0D5125-6442-4614-8BC7-0E988DB9B675}" srcOrd="0" destOrd="0" presId="urn:microsoft.com/office/officeart/2005/8/layout/vList2"/>
    <dgm:cxn modelId="{F8D620EA-119E-4C56-A1D0-32969D17E53D}" type="presOf" srcId="{77674F45-F405-4979-B24A-1B134B1B1425}" destId="{DDAFEE4D-00D0-4BBB-8D7B-6D2863763AC8}" srcOrd="0" destOrd="0" presId="urn:microsoft.com/office/officeart/2005/8/layout/vList2"/>
    <dgm:cxn modelId="{9F96A311-CB1E-4E99-9459-EFFBCBF6CB0E}" type="presOf" srcId="{72607F65-6D51-425D-85F0-1232D176670E}" destId="{AEA7C262-DD34-47A9-B0C6-603D8AB42D5D}" srcOrd="0" destOrd="0" presId="urn:microsoft.com/office/officeart/2005/8/layout/vList2"/>
    <dgm:cxn modelId="{B5B8F5B9-45DE-4103-AA5D-33CFD8BD2FA4}" type="presOf" srcId="{FF13EF5F-9DF6-4C57-BE9F-5B466E27D7A2}" destId="{9F08E6A8-70F2-48F2-8E49-04091092113E}" srcOrd="0" destOrd="0" presId="urn:microsoft.com/office/officeart/2005/8/layout/vList2"/>
    <dgm:cxn modelId="{81F34939-AD7F-424A-881F-721F009CB552}" srcId="{FF13EF5F-9DF6-4C57-BE9F-5B466E27D7A2}" destId="{72607F65-6D51-425D-85F0-1232D176670E}" srcOrd="0" destOrd="0" parTransId="{E7EE7639-7B51-4743-AD78-CD12D5B24BEA}" sibTransId="{D6E782BE-CD90-4C2A-A4BF-849C7A7441A3}"/>
    <dgm:cxn modelId="{89E717AD-C243-493A-857F-DE66758C77BA}" srcId="{FF13EF5F-9DF6-4C57-BE9F-5B466E27D7A2}" destId="{8ED6A806-AF40-4421-B989-64367D801716}" srcOrd="1" destOrd="0" parTransId="{DB7C5958-FB2E-4B93-80B7-2BED232596AE}" sibTransId="{5E158AC3-B5D2-43AE-9D58-28D87263D326}"/>
    <dgm:cxn modelId="{80A5F51A-A670-4914-A4C0-75EBF2266ADC}" srcId="{FF13EF5F-9DF6-4C57-BE9F-5B466E27D7A2}" destId="{77674F45-F405-4979-B24A-1B134B1B1425}" srcOrd="2" destOrd="0" parTransId="{7C5E8413-B6C7-4F34-9814-1A5A72E1B2BE}" sibTransId="{510B716B-AEC8-45F5-A1A1-BF0D8A95707D}"/>
    <dgm:cxn modelId="{9E659D2D-5228-4840-9907-68C8BE5947CD}" type="presParOf" srcId="{9F08E6A8-70F2-48F2-8E49-04091092113E}" destId="{AEA7C262-DD34-47A9-B0C6-603D8AB42D5D}" srcOrd="0" destOrd="0" presId="urn:microsoft.com/office/officeart/2005/8/layout/vList2"/>
    <dgm:cxn modelId="{77856837-2CB0-4F7B-B1E4-B57E0C6854D9}" type="presParOf" srcId="{9F08E6A8-70F2-48F2-8E49-04091092113E}" destId="{18BC573F-82D2-445E-84A0-44B3CEED7794}" srcOrd="1" destOrd="0" presId="urn:microsoft.com/office/officeart/2005/8/layout/vList2"/>
    <dgm:cxn modelId="{222CDCF3-91AC-42DA-90A9-A23724F29AC5}" type="presParOf" srcId="{9F08E6A8-70F2-48F2-8E49-04091092113E}" destId="{7A0D5125-6442-4614-8BC7-0E988DB9B675}" srcOrd="2" destOrd="0" presId="urn:microsoft.com/office/officeart/2005/8/layout/vList2"/>
    <dgm:cxn modelId="{02313F91-2D6C-4CAF-9C40-D01FD184EB92}" type="presParOf" srcId="{9F08E6A8-70F2-48F2-8E49-04091092113E}" destId="{DB57A643-9DD2-448F-9565-8E8AA29D3B44}" srcOrd="3" destOrd="0" presId="urn:microsoft.com/office/officeart/2005/8/layout/vList2"/>
    <dgm:cxn modelId="{A82BB1A0-5999-4C34-9F81-B43291D1112C}" type="presParOf" srcId="{9F08E6A8-70F2-48F2-8E49-04091092113E}" destId="{DDAFEE4D-00D0-4BBB-8D7B-6D2863763AC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1088A5-0CA3-4411-AAED-6504900B0DF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9305B3-34D9-4A21-96D8-C2678B61330E}">
      <dgm:prSet/>
      <dgm:spPr>
        <a:solidFill>
          <a:schemeClr val="bg2">
            <a:lumMod val="50000"/>
            <a:alpha val="5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Содержание и организация образовательной деятельности для детей младенческого, раннего и дошкольного возраста по образовательной области «Физическое развитие»</a:t>
          </a:r>
          <a:endParaRPr lang="ru-RU" b="1" dirty="0">
            <a:solidFill>
              <a:srgbClr val="FF0000"/>
            </a:solidFill>
          </a:endParaRPr>
        </a:p>
      </dgm:t>
    </dgm:pt>
    <dgm:pt modelId="{B33F0299-BE3A-4202-98DC-2EFD7BB7D384}" type="parTrans" cxnId="{27315BEB-6603-4AB2-8AD6-48A1AAEC7C65}">
      <dgm:prSet/>
      <dgm:spPr/>
      <dgm:t>
        <a:bodyPr/>
        <a:lstStyle/>
        <a:p>
          <a:endParaRPr lang="ru-RU"/>
        </a:p>
      </dgm:t>
    </dgm:pt>
    <dgm:pt modelId="{3CB4A1D9-2181-4120-9480-2FC890439093}" type="sibTrans" cxnId="{27315BEB-6603-4AB2-8AD6-48A1AAEC7C65}">
      <dgm:prSet/>
      <dgm:spPr/>
      <dgm:t>
        <a:bodyPr/>
        <a:lstStyle/>
        <a:p>
          <a:endParaRPr lang="ru-RU"/>
        </a:p>
      </dgm:t>
    </dgm:pt>
    <dgm:pt modelId="{D520BF40-13B6-41BF-B710-D1C111ECC4F5}" type="pres">
      <dgm:prSet presAssocID="{F01088A5-0CA3-4411-AAED-6504900B0DF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348450-DD90-4467-BF78-F6382CC44A47}" type="pres">
      <dgm:prSet presAssocID="{269305B3-34D9-4A21-96D8-C2678B61330E}" presName="circ1TxSh" presStyleLbl="vennNode1" presStyleIdx="0" presStyleCnt="1" custScaleX="159100" custLinFactNeighborX="-1591" custLinFactNeighborY="-1515"/>
      <dgm:spPr/>
      <dgm:t>
        <a:bodyPr/>
        <a:lstStyle/>
        <a:p>
          <a:endParaRPr lang="ru-RU"/>
        </a:p>
      </dgm:t>
    </dgm:pt>
  </dgm:ptLst>
  <dgm:cxnLst>
    <dgm:cxn modelId="{27315BEB-6603-4AB2-8AD6-48A1AAEC7C65}" srcId="{F01088A5-0CA3-4411-AAED-6504900B0DF9}" destId="{269305B3-34D9-4A21-96D8-C2678B61330E}" srcOrd="0" destOrd="0" parTransId="{B33F0299-BE3A-4202-98DC-2EFD7BB7D384}" sibTransId="{3CB4A1D9-2181-4120-9480-2FC890439093}"/>
    <dgm:cxn modelId="{6B004544-AE61-415A-993A-C641D4157221}" type="presOf" srcId="{F01088A5-0CA3-4411-AAED-6504900B0DF9}" destId="{D520BF40-13B6-41BF-B710-D1C111ECC4F5}" srcOrd="0" destOrd="0" presId="urn:microsoft.com/office/officeart/2005/8/layout/venn1"/>
    <dgm:cxn modelId="{33733CF1-90FF-4169-A64A-FAC9A06D4450}" type="presOf" srcId="{269305B3-34D9-4A21-96D8-C2678B61330E}" destId="{B1348450-DD90-4467-BF78-F6382CC44A47}" srcOrd="0" destOrd="0" presId="urn:microsoft.com/office/officeart/2005/8/layout/venn1"/>
    <dgm:cxn modelId="{5305B7D4-7829-4B2F-842E-8B83B7511CCF}" type="presParOf" srcId="{D520BF40-13B6-41BF-B710-D1C111ECC4F5}" destId="{B1348450-DD90-4467-BF78-F6382CC44A4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D34608-7B35-413B-B458-4186761162D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502878-2464-4F3A-9579-3FE65A3D9621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1. Создать условия для охраны и укрепления здоровья детей</a:t>
          </a:r>
          <a:r>
            <a:rPr lang="ru-RU" sz="1300" b="1" dirty="0" smtClean="0">
              <a:solidFill>
                <a:srgbClr val="002060"/>
              </a:solidFill>
            </a:rPr>
            <a:t>.</a:t>
          </a:r>
          <a:endParaRPr lang="ru-RU" sz="1300" b="1" dirty="0">
            <a:solidFill>
              <a:srgbClr val="002060"/>
            </a:solidFill>
          </a:endParaRPr>
        </a:p>
      </dgm:t>
    </dgm:pt>
    <dgm:pt modelId="{E6884B7E-0E70-40BE-BB28-70F0A28252BC}" type="parTrans" cxnId="{0CC5CB00-09A2-481A-A3E5-5C5DE5466BF5}">
      <dgm:prSet/>
      <dgm:spPr/>
      <dgm:t>
        <a:bodyPr/>
        <a:lstStyle/>
        <a:p>
          <a:endParaRPr lang="ru-RU"/>
        </a:p>
      </dgm:t>
    </dgm:pt>
    <dgm:pt modelId="{EAD1ABAF-A001-409C-80BF-E477CFB9F36A}" type="sibTrans" cxnId="{0CC5CB00-09A2-481A-A3E5-5C5DE5466BF5}">
      <dgm:prSet/>
      <dgm:spPr/>
      <dgm:t>
        <a:bodyPr/>
        <a:lstStyle/>
        <a:p>
          <a:endParaRPr lang="ru-RU"/>
        </a:p>
      </dgm:t>
    </dgm:pt>
    <dgm:pt modelId="{30B6BB53-641A-4001-A1A0-701631D09C4B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2. Формировать умение качественно выполнять основные виды движений и </a:t>
          </a:r>
          <a:r>
            <a:rPr lang="ru-RU" sz="1400" b="1" dirty="0" err="1" smtClean="0">
              <a:solidFill>
                <a:srgbClr val="002060"/>
              </a:solidFill>
            </a:rPr>
            <a:t>общеразвивающие</a:t>
          </a:r>
          <a:r>
            <a:rPr lang="ru-RU" sz="1400" b="1" dirty="0" smtClean="0">
              <a:solidFill>
                <a:srgbClr val="002060"/>
              </a:solidFill>
            </a:rPr>
            <a:t> упражнения. </a:t>
          </a:r>
          <a:endParaRPr lang="ru-RU" sz="1400" b="1" dirty="0">
            <a:solidFill>
              <a:srgbClr val="002060"/>
            </a:solidFill>
          </a:endParaRPr>
        </a:p>
      </dgm:t>
    </dgm:pt>
    <dgm:pt modelId="{C86180DC-378A-4210-AD0B-2FFCE9E35BAF}" type="parTrans" cxnId="{48D9624F-78BA-40CD-A805-6F5B7434698E}">
      <dgm:prSet/>
      <dgm:spPr/>
      <dgm:t>
        <a:bodyPr/>
        <a:lstStyle/>
        <a:p>
          <a:endParaRPr lang="ru-RU"/>
        </a:p>
      </dgm:t>
    </dgm:pt>
    <dgm:pt modelId="{77D6D6A2-E4B6-4873-A094-EB0B6819326A}" type="sibTrans" cxnId="{48D9624F-78BA-40CD-A805-6F5B7434698E}">
      <dgm:prSet/>
      <dgm:spPr/>
      <dgm:t>
        <a:bodyPr/>
        <a:lstStyle/>
        <a:p>
          <a:endParaRPr lang="ru-RU"/>
        </a:p>
      </dgm:t>
    </dgm:pt>
    <dgm:pt modelId="{135765FC-4AFE-4690-B80F-8404E14672AE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</a:rPr>
            <a:t>3. Формировать начальные представления о видах спорта. </a:t>
          </a:r>
          <a:endParaRPr lang="ru-RU" sz="1600" b="1" dirty="0">
            <a:solidFill>
              <a:srgbClr val="002060"/>
            </a:solidFill>
          </a:endParaRPr>
        </a:p>
      </dgm:t>
    </dgm:pt>
    <dgm:pt modelId="{D57A0893-3FDD-46E9-BC35-88F3BF1A53D8}" type="parTrans" cxnId="{F9378CDA-77D7-48CE-A00C-9E36EF2656E8}">
      <dgm:prSet/>
      <dgm:spPr/>
      <dgm:t>
        <a:bodyPr/>
        <a:lstStyle/>
        <a:p>
          <a:endParaRPr lang="ru-RU"/>
        </a:p>
      </dgm:t>
    </dgm:pt>
    <dgm:pt modelId="{70B4E19A-BA99-4415-9BA8-81338748740C}" type="sibTrans" cxnId="{F9378CDA-77D7-48CE-A00C-9E36EF2656E8}">
      <dgm:prSet/>
      <dgm:spPr/>
      <dgm:t>
        <a:bodyPr/>
        <a:lstStyle/>
        <a:p>
          <a:endParaRPr lang="ru-RU"/>
        </a:p>
      </dgm:t>
    </dgm:pt>
    <dgm:pt modelId="{D28C1AA7-74D9-4D8F-88CB-5F76C3EE5840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</a:rPr>
            <a:t>4. Развивать физические качества дошкольников.</a:t>
          </a:r>
          <a:endParaRPr lang="ru-RU" sz="1600" b="1" dirty="0">
            <a:solidFill>
              <a:srgbClr val="002060"/>
            </a:solidFill>
          </a:endParaRPr>
        </a:p>
      </dgm:t>
    </dgm:pt>
    <dgm:pt modelId="{1FE1F280-C51E-496B-B370-091FC6AF061D}" type="parTrans" cxnId="{7015ED79-0E4A-44D2-ADD1-556EEF982363}">
      <dgm:prSet/>
      <dgm:spPr/>
      <dgm:t>
        <a:bodyPr/>
        <a:lstStyle/>
        <a:p>
          <a:endParaRPr lang="ru-RU"/>
        </a:p>
      </dgm:t>
    </dgm:pt>
    <dgm:pt modelId="{E58E112A-0C55-45E2-B984-98FAD85714BC}" type="sibTrans" cxnId="{7015ED79-0E4A-44D2-ADD1-556EEF982363}">
      <dgm:prSet/>
      <dgm:spPr/>
      <dgm:t>
        <a:bodyPr/>
        <a:lstStyle/>
        <a:p>
          <a:endParaRPr lang="ru-RU"/>
        </a:p>
      </dgm:t>
    </dgm:pt>
    <dgm:pt modelId="{C644557F-B650-473E-BA6B-122D5C0395CD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5. Способствовать становлению целенаправленности и </a:t>
          </a:r>
          <a:r>
            <a:rPr lang="ru-RU" sz="1400" b="1" dirty="0" err="1" smtClean="0">
              <a:solidFill>
                <a:srgbClr val="002060"/>
              </a:solidFill>
            </a:rPr>
            <a:t>саморегуляции</a:t>
          </a:r>
          <a:r>
            <a:rPr lang="ru-RU" sz="1400" b="1" dirty="0" smtClean="0">
              <a:solidFill>
                <a:srgbClr val="002060"/>
              </a:solidFill>
            </a:rPr>
            <a:t> в двигательной сфере. </a:t>
          </a:r>
          <a:endParaRPr lang="ru-RU" sz="1400" b="1" dirty="0">
            <a:solidFill>
              <a:srgbClr val="002060"/>
            </a:solidFill>
          </a:endParaRPr>
        </a:p>
      </dgm:t>
    </dgm:pt>
    <dgm:pt modelId="{96C0E78E-C75F-4075-979B-18604A2185EE}" type="parTrans" cxnId="{DD4FAB50-353C-432B-922E-109D32390281}">
      <dgm:prSet/>
      <dgm:spPr/>
      <dgm:t>
        <a:bodyPr/>
        <a:lstStyle/>
        <a:p>
          <a:endParaRPr lang="ru-RU"/>
        </a:p>
      </dgm:t>
    </dgm:pt>
    <dgm:pt modelId="{7BA00ABF-FBA7-4CC1-924A-39891C5D0A26}" type="sibTrans" cxnId="{DD4FAB50-353C-432B-922E-109D32390281}">
      <dgm:prSet/>
      <dgm:spPr/>
      <dgm:t>
        <a:bodyPr/>
        <a:lstStyle/>
        <a:p>
          <a:endParaRPr lang="ru-RU"/>
        </a:p>
      </dgm:t>
    </dgm:pt>
    <dgm:pt modelId="{F68706B9-0A2D-4B81-90CA-4C18C0715D81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6. Формировать ценности здорового образа жизни</a:t>
          </a:r>
          <a:r>
            <a:rPr lang="ru-RU" sz="900" b="1" dirty="0" smtClean="0">
              <a:solidFill>
                <a:srgbClr val="002060"/>
              </a:solidFill>
            </a:rPr>
            <a:t>.</a:t>
          </a:r>
          <a:endParaRPr lang="ru-RU" sz="900" b="1" dirty="0">
            <a:solidFill>
              <a:srgbClr val="002060"/>
            </a:solidFill>
          </a:endParaRPr>
        </a:p>
      </dgm:t>
    </dgm:pt>
    <dgm:pt modelId="{53DC464E-EA28-4F4C-88C3-20F40829D020}" type="parTrans" cxnId="{D1397F9E-2A53-4412-B7C9-67D7DCE70642}">
      <dgm:prSet/>
      <dgm:spPr/>
      <dgm:t>
        <a:bodyPr/>
        <a:lstStyle/>
        <a:p>
          <a:endParaRPr lang="ru-RU"/>
        </a:p>
      </dgm:t>
    </dgm:pt>
    <dgm:pt modelId="{FC887801-5C0D-4D74-9C6A-7BD5FA1F365A}" type="sibTrans" cxnId="{D1397F9E-2A53-4412-B7C9-67D7DCE70642}">
      <dgm:prSet/>
      <dgm:spPr/>
      <dgm:t>
        <a:bodyPr/>
        <a:lstStyle/>
        <a:p>
          <a:endParaRPr lang="ru-RU"/>
        </a:p>
      </dgm:t>
    </dgm:pt>
    <dgm:pt modelId="{E6539F53-B45E-43D5-9BCD-6BA6CEACDC2A}" type="pres">
      <dgm:prSet presAssocID="{58D34608-7B35-413B-B458-4186761162D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5C6B1A7-7D71-4275-8585-E4F36D7C89B2}" type="pres">
      <dgm:prSet presAssocID="{58D34608-7B35-413B-B458-4186761162D7}" presName="pyramid" presStyleLbl="node1" presStyleIdx="0" presStyleCnt="1"/>
      <dgm:spPr/>
    </dgm:pt>
    <dgm:pt modelId="{C7A20EF6-B40B-43A4-BF04-8D861EC45E12}" type="pres">
      <dgm:prSet presAssocID="{58D34608-7B35-413B-B458-4186761162D7}" presName="theList" presStyleCnt="0"/>
      <dgm:spPr/>
    </dgm:pt>
    <dgm:pt modelId="{B5E55AD2-7CB7-4C2C-B21B-075265102403}" type="pres">
      <dgm:prSet presAssocID="{A3502878-2464-4F3A-9579-3FE65A3D9621}" presName="aNode" presStyleLbl="fgAcc1" presStyleIdx="0" presStyleCnt="6" custScaleX="181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77652-5D78-47B2-A003-B1C615ACC20B}" type="pres">
      <dgm:prSet presAssocID="{A3502878-2464-4F3A-9579-3FE65A3D9621}" presName="aSpace" presStyleCnt="0"/>
      <dgm:spPr/>
    </dgm:pt>
    <dgm:pt modelId="{CBC24225-459D-42E4-9E7B-E494698CB870}" type="pres">
      <dgm:prSet presAssocID="{30B6BB53-641A-4001-A1A0-701631D09C4B}" presName="aNode" presStyleLbl="fgAcc1" presStyleIdx="1" presStyleCnt="6" custScaleX="181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B0026-C7F5-47FE-AA69-BDBB7DC1BFC3}" type="pres">
      <dgm:prSet presAssocID="{30B6BB53-641A-4001-A1A0-701631D09C4B}" presName="aSpace" presStyleCnt="0"/>
      <dgm:spPr/>
    </dgm:pt>
    <dgm:pt modelId="{B006C681-4485-46E1-A7E6-37ECA3FDD382}" type="pres">
      <dgm:prSet presAssocID="{135765FC-4AFE-4690-B80F-8404E14672AE}" presName="aNode" presStyleLbl="fgAcc1" presStyleIdx="2" presStyleCnt="6" custScaleX="180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37C27-E2B0-4163-9E7D-15FA34C4D878}" type="pres">
      <dgm:prSet presAssocID="{135765FC-4AFE-4690-B80F-8404E14672AE}" presName="aSpace" presStyleCnt="0"/>
      <dgm:spPr/>
    </dgm:pt>
    <dgm:pt modelId="{D7FF6A3F-042E-43A9-AF79-494A72384074}" type="pres">
      <dgm:prSet presAssocID="{D28C1AA7-74D9-4D8F-88CB-5F76C3EE5840}" presName="aNode" presStyleLbl="fgAcc1" presStyleIdx="3" presStyleCnt="6" custScaleX="183902" custLinFactNeighborX="1575" custLinFactNeighborY="-40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DEF77-90D6-4D03-8FE1-F95821AB5EAB}" type="pres">
      <dgm:prSet presAssocID="{D28C1AA7-74D9-4D8F-88CB-5F76C3EE5840}" presName="aSpace" presStyleCnt="0"/>
      <dgm:spPr/>
    </dgm:pt>
    <dgm:pt modelId="{7E94A2DC-3C19-41E4-9FF3-4731D7670D6E}" type="pres">
      <dgm:prSet presAssocID="{C644557F-B650-473E-BA6B-122D5C0395CD}" presName="aNode" presStyleLbl="fgAcc1" presStyleIdx="4" presStyleCnt="6" custScaleX="183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1973D-4474-491B-B474-03EAD3E23F94}" type="pres">
      <dgm:prSet presAssocID="{C644557F-B650-473E-BA6B-122D5C0395CD}" presName="aSpace" presStyleCnt="0"/>
      <dgm:spPr/>
    </dgm:pt>
    <dgm:pt modelId="{07183EE1-13AC-4FD1-AA38-1BA65779686D}" type="pres">
      <dgm:prSet presAssocID="{F68706B9-0A2D-4B81-90CA-4C18C0715D81}" presName="aNode" presStyleLbl="fgAcc1" presStyleIdx="5" presStyleCnt="6" custScaleX="186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095DB-CD72-448A-B5DB-580A91E5A640}" type="pres">
      <dgm:prSet presAssocID="{F68706B9-0A2D-4B81-90CA-4C18C0715D81}" presName="aSpace" presStyleCnt="0"/>
      <dgm:spPr/>
    </dgm:pt>
  </dgm:ptLst>
  <dgm:cxnLst>
    <dgm:cxn modelId="{9C1CD7DE-9E75-44D0-A432-22EE90BBF61A}" type="presOf" srcId="{30B6BB53-641A-4001-A1A0-701631D09C4B}" destId="{CBC24225-459D-42E4-9E7B-E494698CB870}" srcOrd="0" destOrd="0" presId="urn:microsoft.com/office/officeart/2005/8/layout/pyramid2"/>
    <dgm:cxn modelId="{652B196D-FBD3-4FF5-8ABF-905508006420}" type="presOf" srcId="{F68706B9-0A2D-4B81-90CA-4C18C0715D81}" destId="{07183EE1-13AC-4FD1-AA38-1BA65779686D}" srcOrd="0" destOrd="0" presId="urn:microsoft.com/office/officeart/2005/8/layout/pyramid2"/>
    <dgm:cxn modelId="{869C1A2A-4B53-4DDF-84B7-772C9502327D}" type="presOf" srcId="{C644557F-B650-473E-BA6B-122D5C0395CD}" destId="{7E94A2DC-3C19-41E4-9FF3-4731D7670D6E}" srcOrd="0" destOrd="0" presId="urn:microsoft.com/office/officeart/2005/8/layout/pyramid2"/>
    <dgm:cxn modelId="{48D9624F-78BA-40CD-A805-6F5B7434698E}" srcId="{58D34608-7B35-413B-B458-4186761162D7}" destId="{30B6BB53-641A-4001-A1A0-701631D09C4B}" srcOrd="1" destOrd="0" parTransId="{C86180DC-378A-4210-AD0B-2FFCE9E35BAF}" sibTransId="{77D6D6A2-E4B6-4873-A094-EB0B6819326A}"/>
    <dgm:cxn modelId="{D1397F9E-2A53-4412-B7C9-67D7DCE70642}" srcId="{58D34608-7B35-413B-B458-4186761162D7}" destId="{F68706B9-0A2D-4B81-90CA-4C18C0715D81}" srcOrd="5" destOrd="0" parTransId="{53DC464E-EA28-4F4C-88C3-20F40829D020}" sibTransId="{FC887801-5C0D-4D74-9C6A-7BD5FA1F365A}"/>
    <dgm:cxn modelId="{DD4FAB50-353C-432B-922E-109D32390281}" srcId="{58D34608-7B35-413B-B458-4186761162D7}" destId="{C644557F-B650-473E-BA6B-122D5C0395CD}" srcOrd="4" destOrd="0" parTransId="{96C0E78E-C75F-4075-979B-18604A2185EE}" sibTransId="{7BA00ABF-FBA7-4CC1-924A-39891C5D0A26}"/>
    <dgm:cxn modelId="{112B6353-FF45-45EC-BF88-4184DCB05250}" type="presOf" srcId="{A3502878-2464-4F3A-9579-3FE65A3D9621}" destId="{B5E55AD2-7CB7-4C2C-B21B-075265102403}" srcOrd="0" destOrd="0" presId="urn:microsoft.com/office/officeart/2005/8/layout/pyramid2"/>
    <dgm:cxn modelId="{7015ED79-0E4A-44D2-ADD1-556EEF982363}" srcId="{58D34608-7B35-413B-B458-4186761162D7}" destId="{D28C1AA7-74D9-4D8F-88CB-5F76C3EE5840}" srcOrd="3" destOrd="0" parTransId="{1FE1F280-C51E-496B-B370-091FC6AF061D}" sibTransId="{E58E112A-0C55-45E2-B984-98FAD85714BC}"/>
    <dgm:cxn modelId="{0CC5CB00-09A2-481A-A3E5-5C5DE5466BF5}" srcId="{58D34608-7B35-413B-B458-4186761162D7}" destId="{A3502878-2464-4F3A-9579-3FE65A3D9621}" srcOrd="0" destOrd="0" parTransId="{E6884B7E-0E70-40BE-BB28-70F0A28252BC}" sibTransId="{EAD1ABAF-A001-409C-80BF-E477CFB9F36A}"/>
    <dgm:cxn modelId="{9DF29E99-097C-4020-A411-08F7577E6AA9}" type="presOf" srcId="{58D34608-7B35-413B-B458-4186761162D7}" destId="{E6539F53-B45E-43D5-9BCD-6BA6CEACDC2A}" srcOrd="0" destOrd="0" presId="urn:microsoft.com/office/officeart/2005/8/layout/pyramid2"/>
    <dgm:cxn modelId="{F9378CDA-77D7-48CE-A00C-9E36EF2656E8}" srcId="{58D34608-7B35-413B-B458-4186761162D7}" destId="{135765FC-4AFE-4690-B80F-8404E14672AE}" srcOrd="2" destOrd="0" parTransId="{D57A0893-3FDD-46E9-BC35-88F3BF1A53D8}" sibTransId="{70B4E19A-BA99-4415-9BA8-81338748740C}"/>
    <dgm:cxn modelId="{1AF767AA-9CB1-4D36-9A0F-69D7410D0466}" type="presOf" srcId="{D28C1AA7-74D9-4D8F-88CB-5F76C3EE5840}" destId="{D7FF6A3F-042E-43A9-AF79-494A72384074}" srcOrd="0" destOrd="0" presId="urn:microsoft.com/office/officeart/2005/8/layout/pyramid2"/>
    <dgm:cxn modelId="{3BAAA92D-28E9-4098-A87A-BC49BDF289B5}" type="presOf" srcId="{135765FC-4AFE-4690-B80F-8404E14672AE}" destId="{B006C681-4485-46E1-A7E6-37ECA3FDD382}" srcOrd="0" destOrd="0" presId="urn:microsoft.com/office/officeart/2005/8/layout/pyramid2"/>
    <dgm:cxn modelId="{F0FBE66B-BC46-4A37-A42D-FC93D04EB50C}" type="presParOf" srcId="{E6539F53-B45E-43D5-9BCD-6BA6CEACDC2A}" destId="{15C6B1A7-7D71-4275-8585-E4F36D7C89B2}" srcOrd="0" destOrd="0" presId="urn:microsoft.com/office/officeart/2005/8/layout/pyramid2"/>
    <dgm:cxn modelId="{67904F7B-9782-4D3E-AADC-9FB74B7F0413}" type="presParOf" srcId="{E6539F53-B45E-43D5-9BCD-6BA6CEACDC2A}" destId="{C7A20EF6-B40B-43A4-BF04-8D861EC45E12}" srcOrd="1" destOrd="0" presId="urn:microsoft.com/office/officeart/2005/8/layout/pyramid2"/>
    <dgm:cxn modelId="{AE036081-91C3-4690-9E5E-015D09BD7264}" type="presParOf" srcId="{C7A20EF6-B40B-43A4-BF04-8D861EC45E12}" destId="{B5E55AD2-7CB7-4C2C-B21B-075265102403}" srcOrd="0" destOrd="0" presId="urn:microsoft.com/office/officeart/2005/8/layout/pyramid2"/>
    <dgm:cxn modelId="{77442E9C-B3E9-49B4-A84D-80FE0BBDEBC5}" type="presParOf" srcId="{C7A20EF6-B40B-43A4-BF04-8D861EC45E12}" destId="{E1B77652-5D78-47B2-A003-B1C615ACC20B}" srcOrd="1" destOrd="0" presId="urn:microsoft.com/office/officeart/2005/8/layout/pyramid2"/>
    <dgm:cxn modelId="{42C1D985-6CB6-4DDF-9DCC-2353103EC87B}" type="presParOf" srcId="{C7A20EF6-B40B-43A4-BF04-8D861EC45E12}" destId="{CBC24225-459D-42E4-9E7B-E494698CB870}" srcOrd="2" destOrd="0" presId="urn:microsoft.com/office/officeart/2005/8/layout/pyramid2"/>
    <dgm:cxn modelId="{50B947BF-0A94-448F-8FED-84DB871AD7A8}" type="presParOf" srcId="{C7A20EF6-B40B-43A4-BF04-8D861EC45E12}" destId="{617B0026-C7F5-47FE-AA69-BDBB7DC1BFC3}" srcOrd="3" destOrd="0" presId="urn:microsoft.com/office/officeart/2005/8/layout/pyramid2"/>
    <dgm:cxn modelId="{21390F95-AD08-4851-B019-B16CED92607B}" type="presParOf" srcId="{C7A20EF6-B40B-43A4-BF04-8D861EC45E12}" destId="{B006C681-4485-46E1-A7E6-37ECA3FDD382}" srcOrd="4" destOrd="0" presId="urn:microsoft.com/office/officeart/2005/8/layout/pyramid2"/>
    <dgm:cxn modelId="{BE6FDD2D-F674-4ED9-A956-0D6A57B72819}" type="presParOf" srcId="{C7A20EF6-B40B-43A4-BF04-8D861EC45E12}" destId="{1D237C27-E2B0-4163-9E7D-15FA34C4D878}" srcOrd="5" destOrd="0" presId="urn:microsoft.com/office/officeart/2005/8/layout/pyramid2"/>
    <dgm:cxn modelId="{1225A15B-AEFF-497B-A31B-58188E57557B}" type="presParOf" srcId="{C7A20EF6-B40B-43A4-BF04-8D861EC45E12}" destId="{D7FF6A3F-042E-43A9-AF79-494A72384074}" srcOrd="6" destOrd="0" presId="urn:microsoft.com/office/officeart/2005/8/layout/pyramid2"/>
    <dgm:cxn modelId="{771CC4B6-FAF2-4673-939C-8824E18213BF}" type="presParOf" srcId="{C7A20EF6-B40B-43A4-BF04-8D861EC45E12}" destId="{C7DDEF77-90D6-4D03-8FE1-F95821AB5EAB}" srcOrd="7" destOrd="0" presId="urn:microsoft.com/office/officeart/2005/8/layout/pyramid2"/>
    <dgm:cxn modelId="{8354D38E-028C-4BDE-AD30-CB85F3E2E7A5}" type="presParOf" srcId="{C7A20EF6-B40B-43A4-BF04-8D861EC45E12}" destId="{7E94A2DC-3C19-41E4-9FF3-4731D7670D6E}" srcOrd="8" destOrd="0" presId="urn:microsoft.com/office/officeart/2005/8/layout/pyramid2"/>
    <dgm:cxn modelId="{B148E971-9C46-4EC8-BFCE-CBB8751612C2}" type="presParOf" srcId="{C7A20EF6-B40B-43A4-BF04-8D861EC45E12}" destId="{E771973D-4474-491B-B474-03EAD3E23F94}" srcOrd="9" destOrd="0" presId="urn:microsoft.com/office/officeart/2005/8/layout/pyramid2"/>
    <dgm:cxn modelId="{2D2DFA73-0812-4AB6-BBFE-F5ED68F84318}" type="presParOf" srcId="{C7A20EF6-B40B-43A4-BF04-8D861EC45E12}" destId="{07183EE1-13AC-4FD1-AA38-1BA65779686D}" srcOrd="10" destOrd="0" presId="urn:microsoft.com/office/officeart/2005/8/layout/pyramid2"/>
    <dgm:cxn modelId="{4C48F79A-6E19-431B-9CB5-A0548EAFAB18}" type="presParOf" srcId="{C7A20EF6-B40B-43A4-BF04-8D861EC45E12}" destId="{799095DB-CD72-448A-B5DB-580A91E5A640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562D2D-25C5-4D41-87B8-7916579D7A8E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5505773-B64E-4584-AE88-84A4FDFA59BA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 Обогащать двигательный опыт дошкольников с учетом национальных и </a:t>
          </a:r>
          <a:r>
            <a:rPr lang="ru-RU" sz="16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социокультурных</a:t>
          </a: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условий. Приобщать детей к подвижным играм народов, живущих в регионе. 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97C56E-5E55-48CC-A9C4-C10526100B3A}" type="parTrans" cxnId="{E141C366-6920-441B-8589-5A1B21DBAC30}">
      <dgm:prSet/>
      <dgm:spPr/>
      <dgm:t>
        <a:bodyPr/>
        <a:lstStyle/>
        <a:p>
          <a:endParaRPr lang="ru-RU"/>
        </a:p>
      </dgm:t>
    </dgm:pt>
    <dgm:pt modelId="{C3D16194-2E06-4227-8F89-0A028A64509A}" type="sibTrans" cxnId="{E141C366-6920-441B-8589-5A1B21DBAC30}">
      <dgm:prSet/>
      <dgm:spPr/>
      <dgm:t>
        <a:bodyPr/>
        <a:lstStyle/>
        <a:p>
          <a:endParaRPr lang="ru-RU"/>
        </a:p>
      </dgm:t>
    </dgm:pt>
    <dgm:pt modelId="{A01ADC9B-E33C-4D29-8263-33E07FAFB29F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 Познакомить с известными спортсменами-земляками, популярными в регионе видами спорта, спортивными традициями и достижениями родного края. 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84A8C0-1B49-49B0-89DF-101DCEE72C69}" type="parTrans" cxnId="{C12D5443-20D6-4B0F-AFF4-2D2A3B00F044}">
      <dgm:prSet/>
      <dgm:spPr/>
      <dgm:t>
        <a:bodyPr/>
        <a:lstStyle/>
        <a:p>
          <a:endParaRPr lang="ru-RU"/>
        </a:p>
      </dgm:t>
    </dgm:pt>
    <dgm:pt modelId="{2ACD0615-2118-4E59-9C40-1DC5DDFB1920}" type="sibTrans" cxnId="{C12D5443-20D6-4B0F-AFF4-2D2A3B00F044}">
      <dgm:prSet/>
      <dgm:spPr/>
      <dgm:t>
        <a:bodyPr/>
        <a:lstStyle/>
        <a:p>
          <a:endParaRPr lang="ru-RU"/>
        </a:p>
      </dgm:t>
    </dgm:pt>
    <dgm:pt modelId="{0027FE07-C4F3-404A-AE10-0F233DF249FE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3.Формировать знания и навыки культуры здорового образа жизни с учетом климатических условий.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45844C-7164-47A6-9652-FBB18886D728}" type="parTrans" cxnId="{A878F4E1-1B8C-4C53-BE1D-FC5CB7EC9EBC}">
      <dgm:prSet/>
      <dgm:spPr/>
      <dgm:t>
        <a:bodyPr/>
        <a:lstStyle/>
        <a:p>
          <a:endParaRPr lang="ru-RU"/>
        </a:p>
      </dgm:t>
    </dgm:pt>
    <dgm:pt modelId="{27C157A6-15A3-4EAE-9180-0C3A647F8638}" type="sibTrans" cxnId="{A878F4E1-1B8C-4C53-BE1D-FC5CB7EC9EBC}">
      <dgm:prSet/>
      <dgm:spPr/>
      <dgm:t>
        <a:bodyPr/>
        <a:lstStyle/>
        <a:p>
          <a:endParaRPr lang="ru-RU"/>
        </a:p>
      </dgm:t>
    </dgm:pt>
    <dgm:pt modelId="{EB39E141-FF80-4947-8DA0-73DD9E2D66EB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4.Вовлекать в физкультурно-оздоровительную деятельность регионального содержания. 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199119-744D-4B00-A4D5-F6A8BCF0CA7D}" type="parTrans" cxnId="{EAD60457-473E-411A-963B-125AFB2118AC}">
      <dgm:prSet/>
      <dgm:spPr/>
      <dgm:t>
        <a:bodyPr/>
        <a:lstStyle/>
        <a:p>
          <a:endParaRPr lang="ru-RU"/>
        </a:p>
      </dgm:t>
    </dgm:pt>
    <dgm:pt modelId="{78E87941-FFAE-41B6-A50F-015454A7BB34}" type="sibTrans" cxnId="{EAD60457-473E-411A-963B-125AFB2118AC}">
      <dgm:prSet/>
      <dgm:spPr/>
      <dgm:t>
        <a:bodyPr/>
        <a:lstStyle/>
        <a:p>
          <a:endParaRPr lang="ru-RU"/>
        </a:p>
      </dgm:t>
    </dgm:pt>
    <dgm:pt modelId="{BCF471E4-84F8-4A91-A917-D92241F7CFE8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5.Воспитывать уважение и любовь к своей малой Родине.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10B5D3-FE71-4DAE-9AEB-55C9A4F8225A}" type="parTrans" cxnId="{CEAA877C-7B99-47BC-8725-ADC78FB28721}">
      <dgm:prSet/>
      <dgm:spPr/>
      <dgm:t>
        <a:bodyPr/>
        <a:lstStyle/>
        <a:p>
          <a:endParaRPr lang="ru-RU"/>
        </a:p>
      </dgm:t>
    </dgm:pt>
    <dgm:pt modelId="{97E59DA3-BF7B-455B-BC20-A8AA532B5E8E}" type="sibTrans" cxnId="{CEAA877C-7B99-47BC-8725-ADC78FB28721}">
      <dgm:prSet/>
      <dgm:spPr/>
      <dgm:t>
        <a:bodyPr/>
        <a:lstStyle/>
        <a:p>
          <a:endParaRPr lang="ru-RU"/>
        </a:p>
      </dgm:t>
    </dgm:pt>
    <dgm:pt modelId="{9874C8E3-28E9-4688-9CB6-5382C32B73D4}" type="pres">
      <dgm:prSet presAssocID="{74562D2D-25C5-4D41-87B8-7916579D7A8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C9119B-F079-474F-B078-593802B7004A}" type="pres">
      <dgm:prSet presAssocID="{55505773-B64E-4584-AE88-84A4FDFA59BA}" presName="circle1" presStyleLbl="node1" presStyleIdx="0" presStyleCnt="5"/>
      <dgm:spPr/>
    </dgm:pt>
    <dgm:pt modelId="{20BD72BC-2FE4-4DB0-AD19-2C4A7023F470}" type="pres">
      <dgm:prSet presAssocID="{55505773-B64E-4584-AE88-84A4FDFA59BA}" presName="space" presStyleCnt="0"/>
      <dgm:spPr/>
    </dgm:pt>
    <dgm:pt modelId="{492C0586-D505-412E-8586-C7B4A1828FCF}" type="pres">
      <dgm:prSet presAssocID="{55505773-B64E-4584-AE88-84A4FDFA59BA}" presName="rect1" presStyleLbl="alignAcc1" presStyleIdx="0" presStyleCnt="5"/>
      <dgm:spPr/>
      <dgm:t>
        <a:bodyPr/>
        <a:lstStyle/>
        <a:p>
          <a:endParaRPr lang="ru-RU"/>
        </a:p>
      </dgm:t>
    </dgm:pt>
    <dgm:pt modelId="{6C0C877E-C1DE-4909-B30D-A1E11C2643FD}" type="pres">
      <dgm:prSet presAssocID="{A01ADC9B-E33C-4D29-8263-33E07FAFB29F}" presName="vertSpace2" presStyleLbl="node1" presStyleIdx="0" presStyleCnt="5"/>
      <dgm:spPr/>
    </dgm:pt>
    <dgm:pt modelId="{88692D70-8CBF-4D50-938E-B616044B4C8E}" type="pres">
      <dgm:prSet presAssocID="{A01ADC9B-E33C-4D29-8263-33E07FAFB29F}" presName="circle2" presStyleLbl="node1" presStyleIdx="1" presStyleCnt="5"/>
      <dgm:spPr/>
    </dgm:pt>
    <dgm:pt modelId="{9DA0C14A-9B21-4399-B5EA-00D09CEE2B19}" type="pres">
      <dgm:prSet presAssocID="{A01ADC9B-E33C-4D29-8263-33E07FAFB29F}" presName="rect2" presStyleLbl="alignAcc1" presStyleIdx="1" presStyleCnt="5"/>
      <dgm:spPr/>
      <dgm:t>
        <a:bodyPr/>
        <a:lstStyle/>
        <a:p>
          <a:endParaRPr lang="ru-RU"/>
        </a:p>
      </dgm:t>
    </dgm:pt>
    <dgm:pt modelId="{EA2BE6F2-F53E-4D4D-829C-A727FB3F8E6C}" type="pres">
      <dgm:prSet presAssocID="{0027FE07-C4F3-404A-AE10-0F233DF249FE}" presName="vertSpace3" presStyleLbl="node1" presStyleIdx="1" presStyleCnt="5"/>
      <dgm:spPr/>
    </dgm:pt>
    <dgm:pt modelId="{E21B4672-7555-425A-9604-01820006484D}" type="pres">
      <dgm:prSet presAssocID="{0027FE07-C4F3-404A-AE10-0F233DF249FE}" presName="circle3" presStyleLbl="node1" presStyleIdx="2" presStyleCnt="5"/>
      <dgm:spPr/>
    </dgm:pt>
    <dgm:pt modelId="{52FA642A-B89A-433A-9A9F-45A9EAEE81BA}" type="pres">
      <dgm:prSet presAssocID="{0027FE07-C4F3-404A-AE10-0F233DF249FE}" presName="rect3" presStyleLbl="alignAcc1" presStyleIdx="2" presStyleCnt="5"/>
      <dgm:spPr/>
      <dgm:t>
        <a:bodyPr/>
        <a:lstStyle/>
        <a:p>
          <a:endParaRPr lang="ru-RU"/>
        </a:p>
      </dgm:t>
    </dgm:pt>
    <dgm:pt modelId="{1355A213-8448-4DC6-B40D-F5F3BC4FD352}" type="pres">
      <dgm:prSet presAssocID="{EB39E141-FF80-4947-8DA0-73DD9E2D66EB}" presName="vertSpace4" presStyleLbl="node1" presStyleIdx="2" presStyleCnt="5"/>
      <dgm:spPr/>
    </dgm:pt>
    <dgm:pt modelId="{DEF4736C-6FF2-4073-B650-BDF2ED0F2865}" type="pres">
      <dgm:prSet presAssocID="{EB39E141-FF80-4947-8DA0-73DD9E2D66EB}" presName="circle4" presStyleLbl="node1" presStyleIdx="3" presStyleCnt="5"/>
      <dgm:spPr/>
    </dgm:pt>
    <dgm:pt modelId="{3F4AEFBC-9E72-4C25-B6DC-8707471F81C3}" type="pres">
      <dgm:prSet presAssocID="{EB39E141-FF80-4947-8DA0-73DD9E2D66EB}" presName="rect4" presStyleLbl="alignAcc1" presStyleIdx="3" presStyleCnt="5"/>
      <dgm:spPr/>
      <dgm:t>
        <a:bodyPr/>
        <a:lstStyle/>
        <a:p>
          <a:endParaRPr lang="ru-RU"/>
        </a:p>
      </dgm:t>
    </dgm:pt>
    <dgm:pt modelId="{04AB8102-E769-47F1-954A-7DB1C8284490}" type="pres">
      <dgm:prSet presAssocID="{BCF471E4-84F8-4A91-A917-D92241F7CFE8}" presName="vertSpace5" presStyleLbl="node1" presStyleIdx="3" presStyleCnt="5"/>
      <dgm:spPr/>
    </dgm:pt>
    <dgm:pt modelId="{348E7124-3BD9-4B58-A6E0-3E736D9CF1EB}" type="pres">
      <dgm:prSet presAssocID="{BCF471E4-84F8-4A91-A917-D92241F7CFE8}" presName="circle5" presStyleLbl="node1" presStyleIdx="4" presStyleCnt="5"/>
      <dgm:spPr/>
    </dgm:pt>
    <dgm:pt modelId="{DFB8A46F-2D14-45FC-8898-3AC4CFAEA11F}" type="pres">
      <dgm:prSet presAssocID="{BCF471E4-84F8-4A91-A917-D92241F7CFE8}" presName="rect5" presStyleLbl="alignAcc1" presStyleIdx="4" presStyleCnt="5"/>
      <dgm:spPr/>
      <dgm:t>
        <a:bodyPr/>
        <a:lstStyle/>
        <a:p>
          <a:endParaRPr lang="ru-RU"/>
        </a:p>
      </dgm:t>
    </dgm:pt>
    <dgm:pt modelId="{C9EA18D6-DDB2-41D8-81C5-FC531D7471B7}" type="pres">
      <dgm:prSet presAssocID="{55505773-B64E-4584-AE88-84A4FDFA59BA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97C0A-9413-4121-8922-45F95F4DBE20}" type="pres">
      <dgm:prSet presAssocID="{A01ADC9B-E33C-4D29-8263-33E07FAFB29F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C95A5-851F-47CE-B8EC-19C459922A38}" type="pres">
      <dgm:prSet presAssocID="{0027FE07-C4F3-404A-AE10-0F233DF249FE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C83D1-F08A-4A70-8BB7-F22BB0A4AD93}" type="pres">
      <dgm:prSet presAssocID="{EB39E141-FF80-4947-8DA0-73DD9E2D66EB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483F6-483B-4321-AF5C-3A8AE742459C}" type="pres">
      <dgm:prSet presAssocID="{BCF471E4-84F8-4A91-A917-D92241F7CFE8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6668AD-E825-46B4-9780-95E58D2DC5EB}" type="presOf" srcId="{55505773-B64E-4584-AE88-84A4FDFA59BA}" destId="{492C0586-D505-412E-8586-C7B4A1828FCF}" srcOrd="0" destOrd="0" presId="urn:microsoft.com/office/officeart/2005/8/layout/target3"/>
    <dgm:cxn modelId="{F8D8E689-2BDF-43B5-8662-327E38851027}" type="presOf" srcId="{BCF471E4-84F8-4A91-A917-D92241F7CFE8}" destId="{DFB8A46F-2D14-45FC-8898-3AC4CFAEA11F}" srcOrd="0" destOrd="0" presId="urn:microsoft.com/office/officeart/2005/8/layout/target3"/>
    <dgm:cxn modelId="{1CC158F6-3B60-428B-BB8F-7C385537D6F0}" type="presOf" srcId="{55505773-B64E-4584-AE88-84A4FDFA59BA}" destId="{C9EA18D6-DDB2-41D8-81C5-FC531D7471B7}" srcOrd="1" destOrd="0" presId="urn:microsoft.com/office/officeart/2005/8/layout/target3"/>
    <dgm:cxn modelId="{C12D5443-20D6-4B0F-AFF4-2D2A3B00F044}" srcId="{74562D2D-25C5-4D41-87B8-7916579D7A8E}" destId="{A01ADC9B-E33C-4D29-8263-33E07FAFB29F}" srcOrd="1" destOrd="0" parTransId="{D784A8C0-1B49-49B0-89DF-101DCEE72C69}" sibTransId="{2ACD0615-2118-4E59-9C40-1DC5DDFB1920}"/>
    <dgm:cxn modelId="{A878F4E1-1B8C-4C53-BE1D-FC5CB7EC9EBC}" srcId="{74562D2D-25C5-4D41-87B8-7916579D7A8E}" destId="{0027FE07-C4F3-404A-AE10-0F233DF249FE}" srcOrd="2" destOrd="0" parTransId="{EC45844C-7164-47A6-9652-FBB18886D728}" sibTransId="{27C157A6-15A3-4EAE-9180-0C3A647F8638}"/>
    <dgm:cxn modelId="{0E1937B5-F3A3-45A4-94A0-8DF8C99EDF20}" type="presOf" srcId="{0027FE07-C4F3-404A-AE10-0F233DF249FE}" destId="{A49C95A5-851F-47CE-B8EC-19C459922A38}" srcOrd="1" destOrd="0" presId="urn:microsoft.com/office/officeart/2005/8/layout/target3"/>
    <dgm:cxn modelId="{517FD9F6-49F8-4BF1-A0D0-34931A7684C5}" type="presOf" srcId="{BCF471E4-84F8-4A91-A917-D92241F7CFE8}" destId="{AF5483F6-483B-4321-AF5C-3A8AE742459C}" srcOrd="1" destOrd="0" presId="urn:microsoft.com/office/officeart/2005/8/layout/target3"/>
    <dgm:cxn modelId="{16C6DB8B-12A8-4300-A342-6993ED82E236}" type="presOf" srcId="{A01ADC9B-E33C-4D29-8263-33E07FAFB29F}" destId="{9DA0C14A-9B21-4399-B5EA-00D09CEE2B19}" srcOrd="0" destOrd="0" presId="urn:microsoft.com/office/officeart/2005/8/layout/target3"/>
    <dgm:cxn modelId="{FD1EE7F9-C2B7-4FAE-8109-89771AAA1A49}" type="presOf" srcId="{74562D2D-25C5-4D41-87B8-7916579D7A8E}" destId="{9874C8E3-28E9-4688-9CB6-5382C32B73D4}" srcOrd="0" destOrd="0" presId="urn:microsoft.com/office/officeart/2005/8/layout/target3"/>
    <dgm:cxn modelId="{EAD60457-473E-411A-963B-125AFB2118AC}" srcId="{74562D2D-25C5-4D41-87B8-7916579D7A8E}" destId="{EB39E141-FF80-4947-8DA0-73DD9E2D66EB}" srcOrd="3" destOrd="0" parTransId="{01199119-744D-4B00-A4D5-F6A8BCF0CA7D}" sibTransId="{78E87941-FFAE-41B6-A50F-015454A7BB34}"/>
    <dgm:cxn modelId="{E141C366-6920-441B-8589-5A1B21DBAC30}" srcId="{74562D2D-25C5-4D41-87B8-7916579D7A8E}" destId="{55505773-B64E-4584-AE88-84A4FDFA59BA}" srcOrd="0" destOrd="0" parTransId="{EB97C56E-5E55-48CC-A9C4-C10526100B3A}" sibTransId="{C3D16194-2E06-4227-8F89-0A028A64509A}"/>
    <dgm:cxn modelId="{14BB1F27-9735-42A9-9D82-FDFFF4FA38ED}" type="presOf" srcId="{A01ADC9B-E33C-4D29-8263-33E07FAFB29F}" destId="{7AD97C0A-9413-4121-8922-45F95F4DBE20}" srcOrd="1" destOrd="0" presId="urn:microsoft.com/office/officeart/2005/8/layout/target3"/>
    <dgm:cxn modelId="{939E916A-2065-4FE8-A582-DF4C8DC4F9BA}" type="presOf" srcId="{EB39E141-FF80-4947-8DA0-73DD9E2D66EB}" destId="{6A5C83D1-F08A-4A70-8BB7-F22BB0A4AD93}" srcOrd="1" destOrd="0" presId="urn:microsoft.com/office/officeart/2005/8/layout/target3"/>
    <dgm:cxn modelId="{FD12D893-3BFE-4982-AAED-6B23629B3BF5}" type="presOf" srcId="{EB39E141-FF80-4947-8DA0-73DD9E2D66EB}" destId="{3F4AEFBC-9E72-4C25-B6DC-8707471F81C3}" srcOrd="0" destOrd="0" presId="urn:microsoft.com/office/officeart/2005/8/layout/target3"/>
    <dgm:cxn modelId="{51C5CF8A-EA20-4ED4-A1B8-4584A9548BC6}" type="presOf" srcId="{0027FE07-C4F3-404A-AE10-0F233DF249FE}" destId="{52FA642A-B89A-433A-9A9F-45A9EAEE81BA}" srcOrd="0" destOrd="0" presId="urn:microsoft.com/office/officeart/2005/8/layout/target3"/>
    <dgm:cxn modelId="{CEAA877C-7B99-47BC-8725-ADC78FB28721}" srcId="{74562D2D-25C5-4D41-87B8-7916579D7A8E}" destId="{BCF471E4-84F8-4A91-A917-D92241F7CFE8}" srcOrd="4" destOrd="0" parTransId="{1A10B5D3-FE71-4DAE-9AEB-55C9A4F8225A}" sibTransId="{97E59DA3-BF7B-455B-BC20-A8AA532B5E8E}"/>
    <dgm:cxn modelId="{9FC30C36-5071-48DF-9BD1-C2BD00516796}" type="presParOf" srcId="{9874C8E3-28E9-4688-9CB6-5382C32B73D4}" destId="{18C9119B-F079-474F-B078-593802B7004A}" srcOrd="0" destOrd="0" presId="urn:microsoft.com/office/officeart/2005/8/layout/target3"/>
    <dgm:cxn modelId="{607F6C1B-ABF2-4867-AC3C-D26306958B74}" type="presParOf" srcId="{9874C8E3-28E9-4688-9CB6-5382C32B73D4}" destId="{20BD72BC-2FE4-4DB0-AD19-2C4A7023F470}" srcOrd="1" destOrd="0" presId="urn:microsoft.com/office/officeart/2005/8/layout/target3"/>
    <dgm:cxn modelId="{243EFF53-67C7-4D58-9DD4-534B10B40748}" type="presParOf" srcId="{9874C8E3-28E9-4688-9CB6-5382C32B73D4}" destId="{492C0586-D505-412E-8586-C7B4A1828FCF}" srcOrd="2" destOrd="0" presId="urn:microsoft.com/office/officeart/2005/8/layout/target3"/>
    <dgm:cxn modelId="{1B6C4A07-17AE-484C-B73C-2DBDD5AD4239}" type="presParOf" srcId="{9874C8E3-28E9-4688-9CB6-5382C32B73D4}" destId="{6C0C877E-C1DE-4909-B30D-A1E11C2643FD}" srcOrd="3" destOrd="0" presId="urn:microsoft.com/office/officeart/2005/8/layout/target3"/>
    <dgm:cxn modelId="{C6A92399-B76B-4CFA-95A8-900676920D4B}" type="presParOf" srcId="{9874C8E3-28E9-4688-9CB6-5382C32B73D4}" destId="{88692D70-8CBF-4D50-938E-B616044B4C8E}" srcOrd="4" destOrd="0" presId="urn:microsoft.com/office/officeart/2005/8/layout/target3"/>
    <dgm:cxn modelId="{97E1B301-E7B3-4936-AC50-CFE996EF900F}" type="presParOf" srcId="{9874C8E3-28E9-4688-9CB6-5382C32B73D4}" destId="{9DA0C14A-9B21-4399-B5EA-00D09CEE2B19}" srcOrd="5" destOrd="0" presId="urn:microsoft.com/office/officeart/2005/8/layout/target3"/>
    <dgm:cxn modelId="{597A7056-7437-44F2-ACDC-D2A9415FFC98}" type="presParOf" srcId="{9874C8E3-28E9-4688-9CB6-5382C32B73D4}" destId="{EA2BE6F2-F53E-4D4D-829C-A727FB3F8E6C}" srcOrd="6" destOrd="0" presId="urn:microsoft.com/office/officeart/2005/8/layout/target3"/>
    <dgm:cxn modelId="{6C7BEF0C-222D-40C6-9314-599EABBC089B}" type="presParOf" srcId="{9874C8E3-28E9-4688-9CB6-5382C32B73D4}" destId="{E21B4672-7555-425A-9604-01820006484D}" srcOrd="7" destOrd="0" presId="urn:microsoft.com/office/officeart/2005/8/layout/target3"/>
    <dgm:cxn modelId="{822064FC-5A3B-470E-9FB7-40C269897979}" type="presParOf" srcId="{9874C8E3-28E9-4688-9CB6-5382C32B73D4}" destId="{52FA642A-B89A-433A-9A9F-45A9EAEE81BA}" srcOrd="8" destOrd="0" presId="urn:microsoft.com/office/officeart/2005/8/layout/target3"/>
    <dgm:cxn modelId="{A0DE31E3-8D65-45E3-BD0A-60B91926A8E1}" type="presParOf" srcId="{9874C8E3-28E9-4688-9CB6-5382C32B73D4}" destId="{1355A213-8448-4DC6-B40D-F5F3BC4FD352}" srcOrd="9" destOrd="0" presId="urn:microsoft.com/office/officeart/2005/8/layout/target3"/>
    <dgm:cxn modelId="{CD73F1C6-4666-4A1E-96C3-68B965EECEB4}" type="presParOf" srcId="{9874C8E3-28E9-4688-9CB6-5382C32B73D4}" destId="{DEF4736C-6FF2-4073-B650-BDF2ED0F2865}" srcOrd="10" destOrd="0" presId="urn:microsoft.com/office/officeart/2005/8/layout/target3"/>
    <dgm:cxn modelId="{C8457F91-51C8-478B-9CEA-B1366049970D}" type="presParOf" srcId="{9874C8E3-28E9-4688-9CB6-5382C32B73D4}" destId="{3F4AEFBC-9E72-4C25-B6DC-8707471F81C3}" srcOrd="11" destOrd="0" presId="urn:microsoft.com/office/officeart/2005/8/layout/target3"/>
    <dgm:cxn modelId="{2BD8ED8B-070F-43AC-96B4-7ACEE0CE7E3B}" type="presParOf" srcId="{9874C8E3-28E9-4688-9CB6-5382C32B73D4}" destId="{04AB8102-E769-47F1-954A-7DB1C8284490}" srcOrd="12" destOrd="0" presId="urn:microsoft.com/office/officeart/2005/8/layout/target3"/>
    <dgm:cxn modelId="{FCE54B96-7207-4BA9-9DA6-8CED17FEA488}" type="presParOf" srcId="{9874C8E3-28E9-4688-9CB6-5382C32B73D4}" destId="{348E7124-3BD9-4B58-A6E0-3E736D9CF1EB}" srcOrd="13" destOrd="0" presId="urn:microsoft.com/office/officeart/2005/8/layout/target3"/>
    <dgm:cxn modelId="{7CBAB9B7-5525-4CDD-A4A7-94B56DBC71AC}" type="presParOf" srcId="{9874C8E3-28E9-4688-9CB6-5382C32B73D4}" destId="{DFB8A46F-2D14-45FC-8898-3AC4CFAEA11F}" srcOrd="14" destOrd="0" presId="urn:microsoft.com/office/officeart/2005/8/layout/target3"/>
    <dgm:cxn modelId="{2090E382-8E96-4345-892D-B6DCB214AAB2}" type="presParOf" srcId="{9874C8E3-28E9-4688-9CB6-5382C32B73D4}" destId="{C9EA18D6-DDB2-41D8-81C5-FC531D7471B7}" srcOrd="15" destOrd="0" presId="urn:microsoft.com/office/officeart/2005/8/layout/target3"/>
    <dgm:cxn modelId="{01D05416-5CA1-4F5F-AF30-F31CA64A213E}" type="presParOf" srcId="{9874C8E3-28E9-4688-9CB6-5382C32B73D4}" destId="{7AD97C0A-9413-4121-8922-45F95F4DBE20}" srcOrd="16" destOrd="0" presId="urn:microsoft.com/office/officeart/2005/8/layout/target3"/>
    <dgm:cxn modelId="{B14EE7F8-77CD-417B-BE45-7A2793CE2107}" type="presParOf" srcId="{9874C8E3-28E9-4688-9CB6-5382C32B73D4}" destId="{A49C95A5-851F-47CE-B8EC-19C459922A38}" srcOrd="17" destOrd="0" presId="urn:microsoft.com/office/officeart/2005/8/layout/target3"/>
    <dgm:cxn modelId="{BA8A817B-75D0-4591-91DD-E20619E36B31}" type="presParOf" srcId="{9874C8E3-28E9-4688-9CB6-5382C32B73D4}" destId="{6A5C83D1-F08A-4A70-8BB7-F22BB0A4AD93}" srcOrd="18" destOrd="0" presId="urn:microsoft.com/office/officeart/2005/8/layout/target3"/>
    <dgm:cxn modelId="{898DAFEF-C763-4AF6-BD54-57A802BC3E3C}" type="presParOf" srcId="{9874C8E3-28E9-4688-9CB6-5382C32B73D4}" destId="{AF5483F6-483B-4321-AF5C-3A8AE742459C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2DFD80-F216-4ED8-8E81-8BC15BE2F11C}" type="doc">
      <dgm:prSet loTypeId="urn:microsoft.com/office/officeart/2005/8/layout/venn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CD9F56-D208-4E36-A6D0-5D0ED7A62FF0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-обогащать двигательный опыт детей, используя упражнения основной гимнастики (строевые упражнения, основные движения, </a:t>
          </a:r>
          <a:r>
            <a:rPr lang="ru-RU" sz="1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общеразвивающие</a:t>
          </a:r>
          <a:r>
            <a: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в том числе музыкально-ритмические упражнения), спортивные упражнения, подвижные игры, помогая согласовывать свои действия с действиями других детей, соблюдать правила в игре;</a:t>
          </a:r>
          <a:endParaRPr lang="ru-RU" sz="1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8DD27B-A626-4482-B46B-8C6DE24F1E9C}" type="parTrans" cxnId="{A79CF06B-FCB4-439C-B5CB-6C5980C1E6E3}">
      <dgm:prSet/>
      <dgm:spPr/>
      <dgm:t>
        <a:bodyPr/>
        <a:lstStyle/>
        <a:p>
          <a:endParaRPr lang="ru-RU"/>
        </a:p>
      </dgm:t>
    </dgm:pt>
    <dgm:pt modelId="{8AE0114C-DF96-4166-B940-33C8C0D88B41}" type="sibTrans" cxnId="{A79CF06B-FCB4-439C-B5CB-6C5980C1E6E3}">
      <dgm:prSet/>
      <dgm:spPr/>
      <dgm:t>
        <a:bodyPr/>
        <a:lstStyle/>
        <a:p>
          <a:endParaRPr lang="ru-RU"/>
        </a:p>
      </dgm:t>
    </dgm:pt>
    <dgm:pt modelId="{2C678A36-9DFB-488D-983B-4B167E03C2FE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-развивать психофизические качества, ориентировку в пространстве, координацию, равновесие, способность быстро реагировать на сигнал</a:t>
          </a:r>
          <a:r>
            <a:rPr lang="ru-RU" sz="1000" dirty="0" smtClean="0"/>
            <a:t>; </a:t>
          </a:r>
          <a:endParaRPr lang="ru-RU" sz="1000" dirty="0"/>
        </a:p>
      </dgm:t>
    </dgm:pt>
    <dgm:pt modelId="{D53019E5-696F-4EAC-9808-D0190B9C100B}" type="parTrans" cxnId="{21C37ADA-E125-4200-A8E5-101863E5AC4A}">
      <dgm:prSet/>
      <dgm:spPr/>
      <dgm:t>
        <a:bodyPr/>
        <a:lstStyle/>
        <a:p>
          <a:endParaRPr lang="ru-RU"/>
        </a:p>
      </dgm:t>
    </dgm:pt>
    <dgm:pt modelId="{268F6081-FC7D-4C2B-9EF8-43F41B713194}" type="sibTrans" cxnId="{21C37ADA-E125-4200-A8E5-101863E5AC4A}">
      <dgm:prSet/>
      <dgm:spPr/>
      <dgm:t>
        <a:bodyPr/>
        <a:lstStyle/>
        <a:p>
          <a:endParaRPr lang="ru-RU"/>
        </a:p>
      </dgm:t>
    </dgm:pt>
    <dgm:pt modelId="{E8339FEC-7C01-4437-8977-643CACBC0FE3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-формировать интерес и положительное отношение к занятиям физической культурой и активному отдыху, воспитывать самостоятельность; 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D2EB29-39C0-462B-9182-2ED68D2DF6A1}" type="parTrans" cxnId="{5023FFFF-B1C6-4964-BB0F-46A4472E2403}">
      <dgm:prSet/>
      <dgm:spPr/>
      <dgm:t>
        <a:bodyPr/>
        <a:lstStyle/>
        <a:p>
          <a:endParaRPr lang="ru-RU"/>
        </a:p>
      </dgm:t>
    </dgm:pt>
    <dgm:pt modelId="{3F1D402F-550D-4E11-8D6A-66B411807225}" type="sibTrans" cxnId="{5023FFFF-B1C6-4964-BB0F-46A4472E2403}">
      <dgm:prSet/>
      <dgm:spPr/>
      <dgm:t>
        <a:bodyPr/>
        <a:lstStyle/>
        <a:p>
          <a:endParaRPr lang="ru-RU"/>
        </a:p>
      </dgm:t>
    </dgm:pt>
    <dgm:pt modelId="{07BE36DB-D7B8-4C90-A33E-2B2FE979E811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-укреплять здоровье детей средствами физического воспитания, создавать условия для формирования правильной осанки, способствовать усвоению правил безопасного поведения в двигательной деятельности; 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68A968-97EB-46E4-96E3-94548C126005}" type="parTrans" cxnId="{992DC2A5-7315-430C-9744-0C9BAC321337}">
      <dgm:prSet/>
      <dgm:spPr/>
      <dgm:t>
        <a:bodyPr/>
        <a:lstStyle/>
        <a:p>
          <a:endParaRPr lang="ru-RU"/>
        </a:p>
      </dgm:t>
    </dgm:pt>
    <dgm:pt modelId="{E702CB02-C8F0-43AD-AB69-4A382E5D2DA6}" type="sibTrans" cxnId="{992DC2A5-7315-430C-9744-0C9BAC321337}">
      <dgm:prSet/>
      <dgm:spPr/>
      <dgm:t>
        <a:bodyPr/>
        <a:lstStyle/>
        <a:p>
          <a:endParaRPr lang="ru-RU"/>
        </a:p>
      </dgm:t>
    </dgm:pt>
    <dgm:pt modelId="{1626F088-5818-43A3-A902-F721481AFA06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-закреплять культурно-гигиенические навыки и навыки самообслуживания, формируя полезные привычки, приобщая к здоровому образу жизни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1396B1-FE8C-442B-9ED6-93A6F4DB71F1}" type="parTrans" cxnId="{D3EF67B4-CDBF-476C-B830-EBF23F3F2FC4}">
      <dgm:prSet/>
      <dgm:spPr/>
      <dgm:t>
        <a:bodyPr/>
        <a:lstStyle/>
        <a:p>
          <a:endParaRPr lang="ru-RU"/>
        </a:p>
      </dgm:t>
    </dgm:pt>
    <dgm:pt modelId="{F3D434A4-A0AE-4848-B02D-B8CD44653735}" type="sibTrans" cxnId="{D3EF67B4-CDBF-476C-B830-EBF23F3F2FC4}">
      <dgm:prSet/>
      <dgm:spPr/>
      <dgm:t>
        <a:bodyPr/>
        <a:lstStyle/>
        <a:p>
          <a:endParaRPr lang="ru-RU"/>
        </a:p>
      </dgm:t>
    </dgm:pt>
    <dgm:pt modelId="{40E15689-B8CF-444A-8FCA-3117A65AE89A}" type="pres">
      <dgm:prSet presAssocID="{062DFD80-F216-4ED8-8E81-8BC15BE2F11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FB7BBF-8A5E-42D3-93E8-972F82A5A46C}" type="pres">
      <dgm:prSet presAssocID="{C9CD9F56-D208-4E36-A6D0-5D0ED7A62FF0}" presName="circ1" presStyleLbl="vennNode1" presStyleIdx="0" presStyleCnt="5"/>
      <dgm:spPr/>
    </dgm:pt>
    <dgm:pt modelId="{3A064650-84FB-4B8D-B73B-75EC9BC46A4B}" type="pres">
      <dgm:prSet presAssocID="{C9CD9F56-D208-4E36-A6D0-5D0ED7A62FF0}" presName="circ1Tx" presStyleLbl="revTx" presStyleIdx="0" presStyleCnt="0" custScaleY="1321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5A706-FFF3-4146-8488-D4181216EC07}" type="pres">
      <dgm:prSet presAssocID="{2C678A36-9DFB-488D-983B-4B167E03C2FE}" presName="circ2" presStyleLbl="vennNode1" presStyleIdx="1" presStyleCnt="5"/>
      <dgm:spPr/>
    </dgm:pt>
    <dgm:pt modelId="{F925E41C-DD68-449F-B8D6-F4F7EDFFE5AC}" type="pres">
      <dgm:prSet presAssocID="{2C678A36-9DFB-488D-983B-4B167E03C2F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F0F3C-588E-466F-9458-3EA2CEC17E15}" type="pres">
      <dgm:prSet presAssocID="{E8339FEC-7C01-4437-8977-643CACBC0FE3}" presName="circ3" presStyleLbl="vennNode1" presStyleIdx="2" presStyleCnt="5"/>
      <dgm:spPr/>
    </dgm:pt>
    <dgm:pt modelId="{DB74A5C5-6221-4E89-9E21-B6BA0FC890F5}" type="pres">
      <dgm:prSet presAssocID="{E8339FEC-7C01-4437-8977-643CACBC0FE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E8E45-6EA7-4A66-A2B5-CAA21A02574B}" type="pres">
      <dgm:prSet presAssocID="{07BE36DB-D7B8-4C90-A33E-2B2FE979E811}" presName="circ4" presStyleLbl="vennNode1" presStyleIdx="3" presStyleCnt="5"/>
      <dgm:spPr/>
    </dgm:pt>
    <dgm:pt modelId="{9C858334-6849-4384-9285-6C694F7FB603}" type="pres">
      <dgm:prSet presAssocID="{07BE36DB-D7B8-4C90-A33E-2B2FE979E81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B7A4B-D2B1-4657-BACB-A3F8BEF86567}" type="pres">
      <dgm:prSet presAssocID="{1626F088-5818-43A3-A902-F721481AFA06}" presName="circ5" presStyleLbl="vennNode1" presStyleIdx="4" presStyleCnt="5"/>
      <dgm:spPr/>
    </dgm:pt>
    <dgm:pt modelId="{B4794555-7245-4DCD-9FC1-156AF2C35C43}" type="pres">
      <dgm:prSet presAssocID="{1626F088-5818-43A3-A902-F721481AFA06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4513C8-8A05-419E-A854-1B2C444D893C}" type="presOf" srcId="{C9CD9F56-D208-4E36-A6D0-5D0ED7A62FF0}" destId="{3A064650-84FB-4B8D-B73B-75EC9BC46A4B}" srcOrd="0" destOrd="0" presId="urn:microsoft.com/office/officeart/2005/8/layout/venn1"/>
    <dgm:cxn modelId="{A79CF06B-FCB4-439C-B5CB-6C5980C1E6E3}" srcId="{062DFD80-F216-4ED8-8E81-8BC15BE2F11C}" destId="{C9CD9F56-D208-4E36-A6D0-5D0ED7A62FF0}" srcOrd="0" destOrd="0" parTransId="{188DD27B-A626-4482-B46B-8C6DE24F1E9C}" sibTransId="{8AE0114C-DF96-4166-B940-33C8C0D88B41}"/>
    <dgm:cxn modelId="{33A29552-687E-4092-9E89-6F943A94910D}" type="presOf" srcId="{062DFD80-F216-4ED8-8E81-8BC15BE2F11C}" destId="{40E15689-B8CF-444A-8FCA-3117A65AE89A}" srcOrd="0" destOrd="0" presId="urn:microsoft.com/office/officeart/2005/8/layout/venn1"/>
    <dgm:cxn modelId="{21C37ADA-E125-4200-A8E5-101863E5AC4A}" srcId="{062DFD80-F216-4ED8-8E81-8BC15BE2F11C}" destId="{2C678A36-9DFB-488D-983B-4B167E03C2FE}" srcOrd="1" destOrd="0" parTransId="{D53019E5-696F-4EAC-9808-D0190B9C100B}" sibTransId="{268F6081-FC7D-4C2B-9EF8-43F41B713194}"/>
    <dgm:cxn modelId="{D3EF67B4-CDBF-476C-B830-EBF23F3F2FC4}" srcId="{062DFD80-F216-4ED8-8E81-8BC15BE2F11C}" destId="{1626F088-5818-43A3-A902-F721481AFA06}" srcOrd="4" destOrd="0" parTransId="{931396B1-FE8C-442B-9ED6-93A6F4DB71F1}" sibTransId="{F3D434A4-A0AE-4848-B02D-B8CD44653735}"/>
    <dgm:cxn modelId="{5E832110-B045-4005-BF0F-3A4FB8E82B01}" type="presOf" srcId="{07BE36DB-D7B8-4C90-A33E-2B2FE979E811}" destId="{9C858334-6849-4384-9285-6C694F7FB603}" srcOrd="0" destOrd="0" presId="urn:microsoft.com/office/officeart/2005/8/layout/venn1"/>
    <dgm:cxn modelId="{C27B463D-5BBF-459F-B3F2-575AFD9E5789}" type="presOf" srcId="{2C678A36-9DFB-488D-983B-4B167E03C2FE}" destId="{F925E41C-DD68-449F-B8D6-F4F7EDFFE5AC}" srcOrd="0" destOrd="0" presId="urn:microsoft.com/office/officeart/2005/8/layout/venn1"/>
    <dgm:cxn modelId="{FBD1A134-C7B1-4A60-8C44-93F18D8F678A}" type="presOf" srcId="{E8339FEC-7C01-4437-8977-643CACBC0FE3}" destId="{DB74A5C5-6221-4E89-9E21-B6BA0FC890F5}" srcOrd="0" destOrd="0" presId="urn:microsoft.com/office/officeart/2005/8/layout/venn1"/>
    <dgm:cxn modelId="{992DC2A5-7315-430C-9744-0C9BAC321337}" srcId="{062DFD80-F216-4ED8-8E81-8BC15BE2F11C}" destId="{07BE36DB-D7B8-4C90-A33E-2B2FE979E811}" srcOrd="3" destOrd="0" parTransId="{4768A968-97EB-46E4-96E3-94548C126005}" sibTransId="{E702CB02-C8F0-43AD-AB69-4A382E5D2DA6}"/>
    <dgm:cxn modelId="{FB74AE03-46BA-48CD-9AB3-8D74C63A0617}" type="presOf" srcId="{1626F088-5818-43A3-A902-F721481AFA06}" destId="{B4794555-7245-4DCD-9FC1-156AF2C35C43}" srcOrd="0" destOrd="0" presId="urn:microsoft.com/office/officeart/2005/8/layout/venn1"/>
    <dgm:cxn modelId="{5023FFFF-B1C6-4964-BB0F-46A4472E2403}" srcId="{062DFD80-F216-4ED8-8E81-8BC15BE2F11C}" destId="{E8339FEC-7C01-4437-8977-643CACBC0FE3}" srcOrd="2" destOrd="0" parTransId="{E0D2EB29-39C0-462B-9182-2ED68D2DF6A1}" sibTransId="{3F1D402F-550D-4E11-8D6A-66B411807225}"/>
    <dgm:cxn modelId="{4F40CA6F-BF66-49BA-B4B8-7EC2DE14E555}" type="presParOf" srcId="{40E15689-B8CF-444A-8FCA-3117A65AE89A}" destId="{FDFB7BBF-8A5E-42D3-93E8-972F82A5A46C}" srcOrd="0" destOrd="0" presId="urn:microsoft.com/office/officeart/2005/8/layout/venn1"/>
    <dgm:cxn modelId="{AC92EB5D-BA0C-4195-A18A-ED87AB09993B}" type="presParOf" srcId="{40E15689-B8CF-444A-8FCA-3117A65AE89A}" destId="{3A064650-84FB-4B8D-B73B-75EC9BC46A4B}" srcOrd="1" destOrd="0" presId="urn:microsoft.com/office/officeart/2005/8/layout/venn1"/>
    <dgm:cxn modelId="{EE91691B-8B12-4A98-AB16-9FB7AD39C18A}" type="presParOf" srcId="{40E15689-B8CF-444A-8FCA-3117A65AE89A}" destId="{6835A706-FFF3-4146-8488-D4181216EC07}" srcOrd="2" destOrd="0" presId="urn:microsoft.com/office/officeart/2005/8/layout/venn1"/>
    <dgm:cxn modelId="{C367661E-4E1D-47DB-AA75-AE8DEC72C415}" type="presParOf" srcId="{40E15689-B8CF-444A-8FCA-3117A65AE89A}" destId="{F925E41C-DD68-449F-B8D6-F4F7EDFFE5AC}" srcOrd="3" destOrd="0" presId="urn:microsoft.com/office/officeart/2005/8/layout/venn1"/>
    <dgm:cxn modelId="{4D2C42C5-7884-4553-88C4-E514249BE7FA}" type="presParOf" srcId="{40E15689-B8CF-444A-8FCA-3117A65AE89A}" destId="{79DF0F3C-588E-466F-9458-3EA2CEC17E15}" srcOrd="4" destOrd="0" presId="urn:microsoft.com/office/officeart/2005/8/layout/venn1"/>
    <dgm:cxn modelId="{8E63B17B-F372-4EED-954E-16E990F3710F}" type="presParOf" srcId="{40E15689-B8CF-444A-8FCA-3117A65AE89A}" destId="{DB74A5C5-6221-4E89-9E21-B6BA0FC890F5}" srcOrd="5" destOrd="0" presId="urn:microsoft.com/office/officeart/2005/8/layout/venn1"/>
    <dgm:cxn modelId="{4A44E14E-C5AC-4B9B-A5C9-BFD33E92E83F}" type="presParOf" srcId="{40E15689-B8CF-444A-8FCA-3117A65AE89A}" destId="{588E8E45-6EA7-4A66-A2B5-CAA21A02574B}" srcOrd="6" destOrd="0" presId="urn:microsoft.com/office/officeart/2005/8/layout/venn1"/>
    <dgm:cxn modelId="{BC02F09C-1F01-4F7F-912E-25A1BA197039}" type="presParOf" srcId="{40E15689-B8CF-444A-8FCA-3117A65AE89A}" destId="{9C858334-6849-4384-9285-6C694F7FB603}" srcOrd="7" destOrd="0" presId="urn:microsoft.com/office/officeart/2005/8/layout/venn1"/>
    <dgm:cxn modelId="{157F304B-D94B-41F9-BCDE-E8BAFB58A145}" type="presParOf" srcId="{40E15689-B8CF-444A-8FCA-3117A65AE89A}" destId="{1C6B7A4B-D2B1-4657-BACB-A3F8BEF86567}" srcOrd="8" destOrd="0" presId="urn:microsoft.com/office/officeart/2005/8/layout/venn1"/>
    <dgm:cxn modelId="{DA4FD02B-8E24-43E7-901A-768FA8A66EE5}" type="presParOf" srcId="{40E15689-B8CF-444A-8FCA-3117A65AE89A}" destId="{B4794555-7245-4DCD-9FC1-156AF2C35C43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981C40-CDB6-410D-8BC9-6383D05504D4}">
      <dsp:nvSpPr>
        <dsp:cNvPr id="0" name=""/>
        <dsp:cNvSpPr/>
      </dsp:nvSpPr>
      <dsp:spPr>
        <a:xfrm>
          <a:off x="2782920" y="946"/>
          <a:ext cx="2699617" cy="1350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целевой</a:t>
          </a:r>
          <a:r>
            <a:rPr lang="ru-RU" sz="2500" kern="1200" dirty="0" smtClean="0"/>
            <a:t> </a:t>
          </a:r>
          <a:endParaRPr lang="ru-RU" sz="2500" kern="1200" dirty="0"/>
        </a:p>
      </dsp:txBody>
      <dsp:txXfrm>
        <a:off x="2782920" y="946"/>
        <a:ext cx="2699617" cy="1350369"/>
      </dsp:txXfrm>
    </dsp:sp>
    <dsp:sp modelId="{03698E7C-7097-412D-937E-19C1C9E7ED2C}">
      <dsp:nvSpPr>
        <dsp:cNvPr id="0" name=""/>
        <dsp:cNvSpPr/>
      </dsp:nvSpPr>
      <dsp:spPr>
        <a:xfrm>
          <a:off x="2332935" y="676131"/>
          <a:ext cx="3599586" cy="3599586"/>
        </a:xfrm>
        <a:custGeom>
          <a:avLst/>
          <a:gdLst/>
          <a:ahLst/>
          <a:cxnLst/>
          <a:rect l="0" t="0" r="0" b="0"/>
          <a:pathLst>
            <a:path>
              <a:moveTo>
                <a:pt x="3159350" y="620446"/>
              </a:moveTo>
              <a:arcTo wR="1799793" hR="1799793" stAng="19143603" swAng="28584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17B13-07EF-407E-984A-EFB271CE582D}">
      <dsp:nvSpPr>
        <dsp:cNvPr id="0" name=""/>
        <dsp:cNvSpPr/>
      </dsp:nvSpPr>
      <dsp:spPr>
        <a:xfrm>
          <a:off x="4207920" y="2700636"/>
          <a:ext cx="2966949" cy="1350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содержательный</a:t>
          </a:r>
          <a:r>
            <a:rPr lang="ru-RU" sz="1500" kern="1200" dirty="0" smtClean="0"/>
            <a:t> </a:t>
          </a:r>
          <a:endParaRPr lang="ru-RU" sz="1500" kern="1200" dirty="0"/>
        </a:p>
      </dsp:txBody>
      <dsp:txXfrm>
        <a:off x="4207920" y="2700636"/>
        <a:ext cx="2966949" cy="1350369"/>
      </dsp:txXfrm>
    </dsp:sp>
    <dsp:sp modelId="{FB9CEE9E-44DC-4ED5-AE8B-C5F4240B27D5}">
      <dsp:nvSpPr>
        <dsp:cNvPr id="0" name=""/>
        <dsp:cNvSpPr/>
      </dsp:nvSpPr>
      <dsp:spPr>
        <a:xfrm>
          <a:off x="2332935" y="676131"/>
          <a:ext cx="3599586" cy="3599586"/>
        </a:xfrm>
        <a:custGeom>
          <a:avLst/>
          <a:gdLst/>
          <a:ahLst/>
          <a:cxnLst/>
          <a:rect l="0" t="0" r="0" b="0"/>
          <a:pathLst>
            <a:path>
              <a:moveTo>
                <a:pt x="2655356" y="3383227"/>
              </a:moveTo>
              <a:arcTo wR="1799793" hR="1799793" stAng="3697002" swAng="34059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CC470-08C2-4178-85D1-22C1741DF5D4}">
      <dsp:nvSpPr>
        <dsp:cNvPr id="0" name=""/>
        <dsp:cNvSpPr/>
      </dsp:nvSpPr>
      <dsp:spPr>
        <a:xfrm>
          <a:off x="1054730" y="2700636"/>
          <a:ext cx="3038664" cy="1350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организационный</a:t>
          </a:r>
          <a:endParaRPr lang="ru-RU" sz="2500" b="1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54730" y="2700636"/>
        <a:ext cx="3038664" cy="1350369"/>
      </dsp:txXfrm>
    </dsp:sp>
    <dsp:sp modelId="{A83E7A3C-08F8-4D74-A1D8-D28B548B0D34}">
      <dsp:nvSpPr>
        <dsp:cNvPr id="0" name=""/>
        <dsp:cNvSpPr/>
      </dsp:nvSpPr>
      <dsp:spPr>
        <a:xfrm>
          <a:off x="2332935" y="676131"/>
          <a:ext cx="3599586" cy="3599586"/>
        </a:xfrm>
        <a:custGeom>
          <a:avLst/>
          <a:gdLst/>
          <a:ahLst/>
          <a:cxnLst/>
          <a:rect l="0" t="0" r="0" b="0"/>
          <a:pathLst>
            <a:path>
              <a:moveTo>
                <a:pt x="12294" y="2009804"/>
              </a:moveTo>
              <a:arcTo wR="1799793" hR="1799793" stAng="10397945" swAng="28584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DD1F30-C31A-40B8-B776-9E40938DD6BF}">
      <dsp:nvSpPr>
        <dsp:cNvPr id="0" name=""/>
        <dsp:cNvSpPr/>
      </dsp:nvSpPr>
      <dsp:spPr>
        <a:xfrm>
          <a:off x="2458619" y="0"/>
          <a:ext cx="3622963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обогащать двигательный опыт, создавать условия для оптимальной двигательной деятельности, развивая умения осознанно, технично, точно, активно выполнять упражнения основной гимнастики, осваивать спортивные упражнения, элементы спортивных игр, элементарные туристские навыки</a:t>
          </a:r>
          <a:endParaRPr lang="ru-RU" sz="1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58619" y="0"/>
        <a:ext cx="3622963" cy="1129158"/>
      </dsp:txXfrm>
    </dsp:sp>
    <dsp:sp modelId="{E8DAAAD1-300A-4967-B00B-B1E919521A43}">
      <dsp:nvSpPr>
        <dsp:cNvPr id="0" name=""/>
        <dsp:cNvSpPr/>
      </dsp:nvSpPr>
      <dsp:spPr>
        <a:xfrm rot="12121896">
          <a:off x="5323214" y="808032"/>
          <a:ext cx="38732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2121896">
        <a:off x="5323214" y="808032"/>
        <a:ext cx="38732" cy="381091"/>
      </dsp:txXfrm>
    </dsp:sp>
    <dsp:sp modelId="{F4662C48-30C6-46F6-A230-5E7147E2BE2A}">
      <dsp:nvSpPr>
        <dsp:cNvPr id="0" name=""/>
        <dsp:cNvSpPr/>
      </dsp:nvSpPr>
      <dsp:spPr>
        <a:xfrm>
          <a:off x="4598337" y="867554"/>
          <a:ext cx="3631262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ориентировку в пространстве, равновесие, точность и меткость, воспитывать самоконтроль и самостоятельность, проявлять творчество при выполнении движений и в подвижных играх, соблюдать правила в подвижной игре, взаимодействовать в команде; </a:t>
          </a:r>
          <a:endParaRPr lang="ru-RU" sz="1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98337" y="867554"/>
        <a:ext cx="3631262" cy="1129158"/>
      </dsp:txXfrm>
    </dsp:sp>
    <dsp:sp modelId="{97B28D97-74A4-4B6A-90A7-A4738F1A95AB}">
      <dsp:nvSpPr>
        <dsp:cNvPr id="0" name=""/>
        <dsp:cNvSpPr/>
      </dsp:nvSpPr>
      <dsp:spPr>
        <a:xfrm rot="6026688">
          <a:off x="6197870" y="1956867"/>
          <a:ext cx="168484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6026688">
        <a:off x="6197870" y="1956867"/>
        <a:ext cx="168484" cy="381091"/>
      </dsp:txXfrm>
    </dsp:sp>
    <dsp:sp modelId="{9EC8D2AD-D23C-4A58-83AA-337F1ACE56EF}">
      <dsp:nvSpPr>
        <dsp:cNvPr id="0" name=""/>
        <dsp:cNvSpPr/>
      </dsp:nvSpPr>
      <dsp:spPr>
        <a:xfrm>
          <a:off x="4067373" y="2307711"/>
          <a:ext cx="4162226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воспитывать патриотические чувства и нравственно-волевые качества в подвижных и спортивных играх, формах активного отдыха;</a:t>
          </a:r>
          <a:endParaRPr lang="ru-RU" sz="11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67373" y="2307711"/>
        <a:ext cx="4162226" cy="1129158"/>
      </dsp:txXfrm>
    </dsp:sp>
    <dsp:sp modelId="{D11BD145-C9D0-4855-8904-6BD3AD1673E8}">
      <dsp:nvSpPr>
        <dsp:cNvPr id="0" name=""/>
        <dsp:cNvSpPr/>
      </dsp:nvSpPr>
      <dsp:spPr>
        <a:xfrm rot="9061354">
          <a:off x="5144682" y="3218850"/>
          <a:ext cx="67878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9061354">
        <a:off x="5144682" y="3218850"/>
        <a:ext cx="67878" cy="381091"/>
      </dsp:txXfrm>
    </dsp:sp>
    <dsp:sp modelId="{94F91CE3-256E-4C20-975D-6026C89DDE04}">
      <dsp:nvSpPr>
        <dsp:cNvPr id="0" name=""/>
        <dsp:cNvSpPr/>
      </dsp:nvSpPr>
      <dsp:spPr>
        <a:xfrm>
          <a:off x="2026566" y="3387831"/>
          <a:ext cx="4343039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продолжать развивать интерес к физической культуре, формировать представления о разных видах спорта и достижениях российских спортсменов; </a:t>
          </a:r>
          <a:endParaRPr lang="ru-RU" sz="11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26566" y="3387831"/>
        <a:ext cx="4343039" cy="1129158"/>
      </dsp:txXfrm>
    </dsp:sp>
    <dsp:sp modelId="{BCC75D8F-3E67-44B3-8CAA-12C83CFBFDFA}">
      <dsp:nvSpPr>
        <dsp:cNvPr id="0" name=""/>
        <dsp:cNvSpPr/>
      </dsp:nvSpPr>
      <dsp:spPr>
        <a:xfrm rot="12348155">
          <a:off x="3012275" y="3217286"/>
          <a:ext cx="118845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2348155">
        <a:off x="3012275" y="3217286"/>
        <a:ext cx="118845" cy="381091"/>
      </dsp:txXfrm>
    </dsp:sp>
    <dsp:sp modelId="{E71DB5EE-8683-4229-92DA-1D50A3309EF0}">
      <dsp:nvSpPr>
        <dsp:cNvPr id="0" name=""/>
        <dsp:cNvSpPr/>
      </dsp:nvSpPr>
      <dsp:spPr>
        <a:xfrm>
          <a:off x="0" y="2307707"/>
          <a:ext cx="3927994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укреплять здоровье ребёнка, формировать правильную осанку, укреплять </a:t>
          </a:r>
          <a:r>
            <a:rPr lang="ru-RU" sz="9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опорнодвигательный</a:t>
          </a:r>
          <a:r>
            <a:rPr lang="ru-RU" sz="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аппарат, повышать иммунитет средствами физического воспитания; - расширять представления о здоровье и его ценности, факторах на него влияющих, оздоровительном воздействии физических упражнений, туризме как форме активного отдыха;</a:t>
          </a:r>
          <a:endParaRPr lang="ru-RU" sz="9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307707"/>
        <a:ext cx="3927994" cy="1129158"/>
      </dsp:txXfrm>
    </dsp:sp>
    <dsp:sp modelId="{A9E6A634-DA21-4D51-81AB-FFCDB23FDBA3}">
      <dsp:nvSpPr>
        <dsp:cNvPr id="0" name=""/>
        <dsp:cNvSpPr/>
      </dsp:nvSpPr>
      <dsp:spPr>
        <a:xfrm rot="16437228">
          <a:off x="1947490" y="2001260"/>
          <a:ext cx="127078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6437228">
        <a:off x="1947490" y="2001260"/>
        <a:ext cx="127078" cy="381091"/>
      </dsp:txXfrm>
    </dsp:sp>
    <dsp:sp modelId="{5C58C363-4D2B-495F-8BD9-72AAAD56A73C}">
      <dsp:nvSpPr>
        <dsp:cNvPr id="0" name=""/>
        <dsp:cNvSpPr/>
      </dsp:nvSpPr>
      <dsp:spPr>
        <a:xfrm>
          <a:off x="0" y="939560"/>
          <a:ext cx="4117116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- </a:t>
          </a:r>
          <a:r>
            <a:rPr lang="ru-RU" sz="1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воспитывать бережное и заботливое отношение к своему здоровью и здоровью окружающих, осознанно соблюдать правила здорового образа жизни и безопасности в двигательной деятельности и во время туристских прогулок и экскурсий.</a:t>
          </a:r>
          <a:endParaRPr lang="ru-RU" sz="1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939560"/>
        <a:ext cx="4117116" cy="1129158"/>
      </dsp:txXfrm>
    </dsp:sp>
    <dsp:sp modelId="{45D93D6E-43B0-438F-82F5-9961C52485F8}">
      <dsp:nvSpPr>
        <dsp:cNvPr id="0" name=""/>
        <dsp:cNvSpPr/>
      </dsp:nvSpPr>
      <dsp:spPr>
        <a:xfrm rot="20218925">
          <a:off x="3179680" y="834410"/>
          <a:ext cx="13568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0218925">
        <a:off x="3179680" y="834410"/>
        <a:ext cx="13568" cy="38109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9B4766-4C00-42DD-81D3-4555785BB062}">
      <dsp:nvSpPr>
        <dsp:cNvPr id="0" name=""/>
        <dsp:cNvSpPr/>
      </dsp:nvSpPr>
      <dsp:spPr>
        <a:xfrm>
          <a:off x="2791101" y="1567"/>
          <a:ext cx="2592292" cy="10548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- Основная гимнастика (ОВД, ОРУ); </a:t>
          </a:r>
          <a:endParaRPr lang="ru-RU" sz="1400" b="1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91101" y="1567"/>
        <a:ext cx="2592292" cy="1054819"/>
      </dsp:txXfrm>
    </dsp:sp>
    <dsp:sp modelId="{B07E999D-2E2A-4B15-A219-DC0902DDCFEA}">
      <dsp:nvSpPr>
        <dsp:cNvPr id="0" name=""/>
        <dsp:cNvSpPr/>
      </dsp:nvSpPr>
      <dsp:spPr>
        <a:xfrm rot="783899">
          <a:off x="5272123" y="643421"/>
          <a:ext cx="150645" cy="356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783899">
        <a:off x="5272123" y="643421"/>
        <a:ext cx="150645" cy="356001"/>
      </dsp:txXfrm>
    </dsp:sp>
    <dsp:sp modelId="{5ED97DB0-2113-4016-8BCF-9E2CD83A789B}">
      <dsp:nvSpPr>
        <dsp:cNvPr id="0" name=""/>
        <dsp:cNvSpPr/>
      </dsp:nvSpPr>
      <dsp:spPr>
        <a:xfrm>
          <a:off x="5338932" y="579527"/>
          <a:ext cx="2477696" cy="10548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- Подвижные игры и игровые упражнения; </a:t>
          </a:r>
          <a:endParaRPr lang="ru-RU" sz="1500" b="1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38932" y="579527"/>
        <a:ext cx="2477696" cy="1054819"/>
      </dsp:txXfrm>
    </dsp:sp>
    <dsp:sp modelId="{D94CCDB0-8B85-4430-914E-05D3C0CA6060}">
      <dsp:nvSpPr>
        <dsp:cNvPr id="0" name=""/>
        <dsp:cNvSpPr/>
      </dsp:nvSpPr>
      <dsp:spPr>
        <a:xfrm rot="5045494">
          <a:off x="6502093" y="1747915"/>
          <a:ext cx="320884" cy="356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045494">
        <a:off x="6502093" y="1747915"/>
        <a:ext cx="320884" cy="356001"/>
      </dsp:txXfrm>
    </dsp:sp>
    <dsp:sp modelId="{97B7AA5B-8D5A-46C1-A5A3-C1D045038D6E}">
      <dsp:nvSpPr>
        <dsp:cNvPr id="0" name=""/>
        <dsp:cNvSpPr/>
      </dsp:nvSpPr>
      <dsp:spPr>
        <a:xfrm>
          <a:off x="5268753" y="2235704"/>
          <a:ext cx="2960846" cy="10548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- Формирование здорового образа жизни;</a:t>
          </a:r>
          <a:endParaRPr lang="ru-RU" sz="1500" b="1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68753" y="2235704"/>
        <a:ext cx="2960846" cy="1054819"/>
      </dsp:txXfrm>
    </dsp:sp>
    <dsp:sp modelId="{B990D1D0-E268-457E-9591-72751D19686A}">
      <dsp:nvSpPr>
        <dsp:cNvPr id="0" name=""/>
        <dsp:cNvSpPr/>
      </dsp:nvSpPr>
      <dsp:spPr>
        <a:xfrm rot="7668979">
          <a:off x="6210723" y="3191498"/>
          <a:ext cx="135632" cy="356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7668979">
        <a:off x="6210723" y="3191498"/>
        <a:ext cx="135632" cy="356001"/>
      </dsp:txXfrm>
    </dsp:sp>
    <dsp:sp modelId="{1539A016-0197-4E30-8F37-67712F09B3B8}">
      <dsp:nvSpPr>
        <dsp:cNvPr id="0" name=""/>
        <dsp:cNvSpPr/>
      </dsp:nvSpPr>
      <dsp:spPr>
        <a:xfrm>
          <a:off x="4042796" y="3459847"/>
          <a:ext cx="3512558" cy="10548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- Строевые упражнения (со 2 </a:t>
          </a:r>
          <a:r>
            <a:rPr lang="ru-RU" sz="1500" b="1" kern="1200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мл.группы</a:t>
          </a:r>
          <a:r>
            <a:rPr lang="ru-RU" sz="15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);</a:t>
          </a:r>
          <a:endParaRPr lang="ru-RU" sz="1500" b="1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42796" y="3459847"/>
        <a:ext cx="3512558" cy="1054819"/>
      </dsp:txXfrm>
    </dsp:sp>
    <dsp:sp modelId="{5F5ECF7E-064E-4FEA-9D58-47F29EC1C03F}">
      <dsp:nvSpPr>
        <dsp:cNvPr id="0" name=""/>
        <dsp:cNvSpPr/>
      </dsp:nvSpPr>
      <dsp:spPr>
        <a:xfrm rot="10870501">
          <a:off x="3893135" y="3771278"/>
          <a:ext cx="108659" cy="356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70501">
        <a:off x="3893135" y="3771278"/>
        <a:ext cx="108659" cy="356001"/>
      </dsp:txXfrm>
    </dsp:sp>
    <dsp:sp modelId="{96AFB99E-0178-4340-94CD-0607E683AC89}">
      <dsp:nvSpPr>
        <dsp:cNvPr id="0" name=""/>
        <dsp:cNvSpPr/>
      </dsp:nvSpPr>
      <dsp:spPr>
        <a:xfrm>
          <a:off x="730428" y="3387824"/>
          <a:ext cx="3114322" cy="10548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- Спортивные упражнения (со 2 </a:t>
          </a:r>
          <a:r>
            <a:rPr lang="ru-RU" sz="1500" b="1" kern="1200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мл.группы</a:t>
          </a:r>
          <a:r>
            <a:rPr lang="ru-RU" sz="15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); </a:t>
          </a:r>
          <a:endParaRPr lang="ru-RU" sz="1500" b="1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0428" y="3387824"/>
        <a:ext cx="3114322" cy="1054819"/>
      </dsp:txXfrm>
    </dsp:sp>
    <dsp:sp modelId="{E8A9DC20-A689-40F7-BB78-8AF84D8838D3}">
      <dsp:nvSpPr>
        <dsp:cNvPr id="0" name=""/>
        <dsp:cNvSpPr/>
      </dsp:nvSpPr>
      <dsp:spPr>
        <a:xfrm rot="14285392">
          <a:off x="1758561" y="3057174"/>
          <a:ext cx="211123" cy="356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4285392">
        <a:off x="1758561" y="3057174"/>
        <a:ext cx="211123" cy="356001"/>
      </dsp:txXfrm>
    </dsp:sp>
    <dsp:sp modelId="{B3C8FD4F-35F3-498F-B815-374703A5BF81}">
      <dsp:nvSpPr>
        <dsp:cNvPr id="0" name=""/>
        <dsp:cNvSpPr/>
      </dsp:nvSpPr>
      <dsp:spPr>
        <a:xfrm>
          <a:off x="10337" y="2019676"/>
          <a:ext cx="2850638" cy="10548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- Активный отдых (досуги, дни здоровья, прогулки-экскурсии); </a:t>
          </a:r>
          <a:endParaRPr lang="ru-RU" sz="1500" b="1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337" y="2019676"/>
        <a:ext cx="2850638" cy="1054819"/>
      </dsp:txXfrm>
    </dsp:sp>
    <dsp:sp modelId="{76C8E2C8-5BC1-4D95-93BA-026D86584BBB}">
      <dsp:nvSpPr>
        <dsp:cNvPr id="0" name=""/>
        <dsp:cNvSpPr/>
      </dsp:nvSpPr>
      <dsp:spPr>
        <a:xfrm rot="16091170">
          <a:off x="1331048" y="1689710"/>
          <a:ext cx="166188" cy="356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6091170">
        <a:off x="1331048" y="1689710"/>
        <a:ext cx="166188" cy="356001"/>
      </dsp:txXfrm>
    </dsp:sp>
    <dsp:sp modelId="{6D4E4575-0145-427D-92BF-F53BD096E891}">
      <dsp:nvSpPr>
        <dsp:cNvPr id="0" name=""/>
        <dsp:cNvSpPr/>
      </dsp:nvSpPr>
      <dsp:spPr>
        <a:xfrm>
          <a:off x="82350" y="651530"/>
          <a:ext cx="2619960" cy="10548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- Ритмическая гимнастика (со средней группы);</a:t>
          </a:r>
          <a:endParaRPr lang="ru-RU" sz="1500" b="1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350" y="651530"/>
        <a:ext cx="2619960" cy="1054819"/>
      </dsp:txXfrm>
    </dsp:sp>
    <dsp:sp modelId="{75CB2F82-2239-40A4-9E6C-961654A567CC}">
      <dsp:nvSpPr>
        <dsp:cNvPr id="0" name=""/>
        <dsp:cNvSpPr/>
      </dsp:nvSpPr>
      <dsp:spPr>
        <a:xfrm rot="20786418">
          <a:off x="2612988" y="676550"/>
          <a:ext cx="248688" cy="356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0786418">
        <a:off x="2612988" y="676550"/>
        <a:ext cx="248688" cy="35600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E52890-B838-436F-B993-C9532DD42796}">
      <dsp:nvSpPr>
        <dsp:cNvPr id="0" name=""/>
        <dsp:cNvSpPr/>
      </dsp:nvSpPr>
      <dsp:spPr>
        <a:xfrm>
          <a:off x="3416896" y="1041876"/>
          <a:ext cx="1395806" cy="1395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F1BA75-5512-4D91-853A-F860EF4574F7}">
      <dsp:nvSpPr>
        <dsp:cNvPr id="0" name=""/>
        <dsp:cNvSpPr/>
      </dsp:nvSpPr>
      <dsp:spPr>
        <a:xfrm>
          <a:off x="3242420" y="0"/>
          <a:ext cx="1744758" cy="9504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воспитание осознанного отношения к жизни как основоположной ценности и здоровью как совокупности физического, духовного и социального благополучия человека; </a:t>
          </a:r>
          <a:endParaRPr lang="ru-RU" sz="11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42420" y="0"/>
        <a:ext cx="1744758" cy="950452"/>
      </dsp:txXfrm>
    </dsp:sp>
    <dsp:sp modelId="{C3EF85EC-94FE-497D-A02F-3C6D68548C90}">
      <dsp:nvSpPr>
        <dsp:cNvPr id="0" name=""/>
        <dsp:cNvSpPr/>
      </dsp:nvSpPr>
      <dsp:spPr>
        <a:xfrm>
          <a:off x="3869952" y="1303477"/>
          <a:ext cx="1395806" cy="1395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FA87416-4BB4-4AD3-A6E4-3309E746DE93}">
      <dsp:nvSpPr>
        <dsp:cNvPr id="0" name=""/>
        <dsp:cNvSpPr/>
      </dsp:nvSpPr>
      <dsp:spPr>
        <a:xfrm>
          <a:off x="5369281" y="905192"/>
          <a:ext cx="1653449" cy="10409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формирование у ребёнка </a:t>
          </a:r>
          <a:r>
            <a:rPr lang="ru-RU" sz="12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возрастосообразных</a:t>
          </a: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представлений и знаний в области физической культуры, здоровья и безопасного образа жизни; </a:t>
          </a:r>
          <a:endParaRPr lang="ru-RU" sz="1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69281" y="905192"/>
        <a:ext cx="1653449" cy="1040971"/>
      </dsp:txXfrm>
    </dsp:sp>
    <dsp:sp modelId="{27391E5F-CA8E-4889-9C12-B61ED6E76282}">
      <dsp:nvSpPr>
        <dsp:cNvPr id="0" name=""/>
        <dsp:cNvSpPr/>
      </dsp:nvSpPr>
      <dsp:spPr>
        <a:xfrm>
          <a:off x="3869952" y="1826678"/>
          <a:ext cx="1395806" cy="1395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B84913-9F82-4FE9-8AFD-F31B497322E3}">
      <dsp:nvSpPr>
        <dsp:cNvPr id="0" name=""/>
        <dsp:cNvSpPr/>
      </dsp:nvSpPr>
      <dsp:spPr>
        <a:xfrm>
          <a:off x="5369281" y="2457597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становление эмоционально-ценностного отношения к здоровому образу жизни, физическим упражнениям, подвижным играм, закаливанию организма, гигиеническим нормам и правилам; </a:t>
          </a:r>
          <a:endParaRPr lang="ru-RU" sz="1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69281" y="2457597"/>
        <a:ext cx="1653449" cy="1163172"/>
      </dsp:txXfrm>
    </dsp:sp>
    <dsp:sp modelId="{CFE24843-4A75-4C0F-BA86-91893938B7DA}">
      <dsp:nvSpPr>
        <dsp:cNvPr id="0" name=""/>
        <dsp:cNvSpPr/>
      </dsp:nvSpPr>
      <dsp:spPr>
        <a:xfrm>
          <a:off x="3416896" y="2088731"/>
          <a:ext cx="1395806" cy="1395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E7B418-D351-481E-BD9A-74071BBFBB78}">
      <dsp:nvSpPr>
        <dsp:cNvPr id="0" name=""/>
        <dsp:cNvSpPr/>
      </dsp:nvSpPr>
      <dsp:spPr>
        <a:xfrm>
          <a:off x="3242420" y="3575510"/>
          <a:ext cx="1744758" cy="9504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воспитание активности, самостоятельности, самоуважения, коммуникабельности, уверенности и других личностных качеств; </a:t>
          </a:r>
          <a:endParaRPr lang="ru-RU" sz="1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42420" y="3575510"/>
        <a:ext cx="1744758" cy="950452"/>
      </dsp:txXfrm>
    </dsp:sp>
    <dsp:sp modelId="{55E0D3DB-13E6-4B79-8390-9BA98BBBA730}">
      <dsp:nvSpPr>
        <dsp:cNvPr id="0" name=""/>
        <dsp:cNvSpPr/>
      </dsp:nvSpPr>
      <dsp:spPr>
        <a:xfrm>
          <a:off x="2963840" y="1826678"/>
          <a:ext cx="1395806" cy="1395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2E6472F-378F-4A81-A47E-54A8DB296672}">
      <dsp:nvSpPr>
        <dsp:cNvPr id="0" name=""/>
        <dsp:cNvSpPr/>
      </dsp:nvSpPr>
      <dsp:spPr>
        <a:xfrm>
          <a:off x="1206868" y="2457597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приобщение детей к ценностям, нормам и знаниям физической культуры в целях их физического развития и саморазвития;</a:t>
          </a:r>
          <a:endParaRPr lang="ru-RU" sz="1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06868" y="2457597"/>
        <a:ext cx="1653449" cy="1163172"/>
      </dsp:txXfrm>
    </dsp:sp>
    <dsp:sp modelId="{F8AC5A19-382D-43C5-AEA1-9109990E5435}">
      <dsp:nvSpPr>
        <dsp:cNvPr id="0" name=""/>
        <dsp:cNvSpPr/>
      </dsp:nvSpPr>
      <dsp:spPr>
        <a:xfrm>
          <a:off x="2963840" y="1303477"/>
          <a:ext cx="1395806" cy="1395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7C7ACF2-88F6-4767-9297-A63F9FF4E78C}">
      <dsp:nvSpPr>
        <dsp:cNvPr id="0" name=""/>
        <dsp:cNvSpPr/>
      </dsp:nvSpPr>
      <dsp:spPr>
        <a:xfrm>
          <a:off x="1206868" y="905192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формирование у ребёнка основных гигиенических навыков, представлений о здоровом образе жизни.</a:t>
          </a:r>
          <a:endParaRPr lang="ru-RU" sz="1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06868" y="905192"/>
        <a:ext cx="1653449" cy="1163172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296E4F-2AB2-43AC-A219-84762B6CD18D}">
      <dsp:nvSpPr>
        <dsp:cNvPr id="0" name=""/>
        <dsp:cNvSpPr/>
      </dsp:nvSpPr>
      <dsp:spPr>
        <a:xfrm>
          <a:off x="2559367" y="1712"/>
          <a:ext cx="3139605" cy="1448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двигательная деятельность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59367" y="1712"/>
        <a:ext cx="3139605" cy="1448618"/>
      </dsp:txXfrm>
    </dsp:sp>
    <dsp:sp modelId="{83CEAB28-1631-4C69-AA30-9A7570A7B25E}">
      <dsp:nvSpPr>
        <dsp:cNvPr id="0" name=""/>
        <dsp:cNvSpPr/>
      </dsp:nvSpPr>
      <dsp:spPr>
        <a:xfrm rot="2153267">
          <a:off x="5038029" y="1236333"/>
          <a:ext cx="268555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2153267">
        <a:off x="5038029" y="1236333"/>
        <a:ext cx="268555" cy="488908"/>
      </dsp:txXfrm>
    </dsp:sp>
    <dsp:sp modelId="{C45315B0-A6D8-421E-A77A-BDE32C8E6159}">
      <dsp:nvSpPr>
        <dsp:cNvPr id="0" name=""/>
        <dsp:cNvSpPr/>
      </dsp:nvSpPr>
      <dsp:spPr>
        <a:xfrm>
          <a:off x="4690867" y="1515631"/>
          <a:ext cx="3061278" cy="1448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предметно-манипулятивная</a:t>
          </a: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деятельность - речевая деятельность 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90867" y="1515631"/>
        <a:ext cx="3061278" cy="1448618"/>
      </dsp:txXfrm>
    </dsp:sp>
    <dsp:sp modelId="{E992B234-E802-4A50-BE53-DF2B84BC9AEB}">
      <dsp:nvSpPr>
        <dsp:cNvPr id="0" name=""/>
        <dsp:cNvSpPr/>
      </dsp:nvSpPr>
      <dsp:spPr>
        <a:xfrm rot="8597556">
          <a:off x="5053066" y="2761421"/>
          <a:ext cx="282274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8597556">
        <a:off x="5053066" y="2761421"/>
        <a:ext cx="282274" cy="488908"/>
      </dsp:txXfrm>
    </dsp:sp>
    <dsp:sp modelId="{7F5B23FA-3071-4761-B512-6452AB161D86}">
      <dsp:nvSpPr>
        <dsp:cNvPr id="0" name=""/>
        <dsp:cNvSpPr/>
      </dsp:nvSpPr>
      <dsp:spPr>
        <a:xfrm>
          <a:off x="2415345" y="3075632"/>
          <a:ext cx="3427648" cy="1448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раннем возрасте                   (1 год – 3 года): - предметная деятельность 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15345" y="3075632"/>
        <a:ext cx="3427648" cy="1448618"/>
      </dsp:txXfrm>
    </dsp:sp>
    <dsp:sp modelId="{32DE13DA-A48C-44CF-AC36-84D20552C95E}">
      <dsp:nvSpPr>
        <dsp:cNvPr id="0" name=""/>
        <dsp:cNvSpPr/>
      </dsp:nvSpPr>
      <dsp:spPr>
        <a:xfrm rot="12868877">
          <a:off x="2828031" y="2772183"/>
          <a:ext cx="321254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2868877">
        <a:off x="2828031" y="2772183"/>
        <a:ext cx="321254" cy="488908"/>
      </dsp:txXfrm>
    </dsp:sp>
    <dsp:sp modelId="{0DF3DF50-D6F9-4385-BEDB-4E93E833152B}">
      <dsp:nvSpPr>
        <dsp:cNvPr id="0" name=""/>
        <dsp:cNvSpPr/>
      </dsp:nvSpPr>
      <dsp:spPr>
        <a:xfrm>
          <a:off x="298372" y="1515622"/>
          <a:ext cx="3118759" cy="1448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ситуативно-деловое общение со взрослым и эмоционально-практическое со сверстниками под руководством взрослого; - двигательная деятельность - игровая деятельность - речевая </a:t>
          </a:r>
          <a:endParaRPr lang="ru-RU" sz="11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372" y="1515622"/>
        <a:ext cx="3118759" cy="1448618"/>
      </dsp:txXfrm>
    </dsp:sp>
    <dsp:sp modelId="{144BE0FD-AA40-4BFE-AD7B-3385AAFAB3FE}">
      <dsp:nvSpPr>
        <dsp:cNvPr id="0" name=""/>
        <dsp:cNvSpPr/>
      </dsp:nvSpPr>
      <dsp:spPr>
        <a:xfrm rot="19578982">
          <a:off x="2830321" y="1244029"/>
          <a:ext cx="309754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9578982">
        <a:off x="2830321" y="1244029"/>
        <a:ext cx="309754" cy="488908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FFCE9F-B88D-4051-819A-28D7C652102F}">
      <dsp:nvSpPr>
        <dsp:cNvPr id="0" name=""/>
        <dsp:cNvSpPr/>
      </dsp:nvSpPr>
      <dsp:spPr>
        <a:xfrm>
          <a:off x="2386612" y="0"/>
          <a:ext cx="3211610" cy="23535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игровая деятельность 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57183" y="316817"/>
        <a:ext cx="2470469" cy="746783"/>
      </dsp:txXfrm>
    </dsp:sp>
    <dsp:sp modelId="{62343635-0315-49AC-A56D-5647690A6094}">
      <dsp:nvSpPr>
        <dsp:cNvPr id="0" name=""/>
        <dsp:cNvSpPr/>
      </dsp:nvSpPr>
      <dsp:spPr>
        <a:xfrm>
          <a:off x="4349406" y="1083571"/>
          <a:ext cx="3880193" cy="23535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общение со взрослым и сверстниками 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38741" y="1355129"/>
        <a:ext cx="1492381" cy="1810385"/>
      </dsp:txXfrm>
    </dsp:sp>
    <dsp:sp modelId="{7AB2ED5D-3776-48C9-917C-165B5B8D333C}">
      <dsp:nvSpPr>
        <dsp:cNvPr id="0" name=""/>
        <dsp:cNvSpPr/>
      </dsp:nvSpPr>
      <dsp:spPr>
        <a:xfrm>
          <a:off x="1954568" y="2172462"/>
          <a:ext cx="3787677" cy="23535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речевая деятельность 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91608" y="3462361"/>
        <a:ext cx="2913597" cy="746783"/>
      </dsp:txXfrm>
    </dsp:sp>
    <dsp:sp modelId="{7F6BFFF3-9D0F-4B76-B6F0-59346E676C45}">
      <dsp:nvSpPr>
        <dsp:cNvPr id="0" name=""/>
        <dsp:cNvSpPr/>
      </dsp:nvSpPr>
      <dsp:spPr>
        <a:xfrm>
          <a:off x="0" y="1083571"/>
          <a:ext cx="3390665" cy="23535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                               двигательная деятельность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0820" y="1355129"/>
        <a:ext cx="1304101" cy="1810385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77B899-700A-418E-BBAA-E8B579E602AA}">
      <dsp:nvSpPr>
        <dsp:cNvPr id="0" name=""/>
        <dsp:cNvSpPr/>
      </dsp:nvSpPr>
      <dsp:spPr>
        <a:xfrm>
          <a:off x="2962673" y="1185"/>
          <a:ext cx="2517900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- </a:t>
          </a: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Модельный метод обучения</a:t>
          </a:r>
          <a:endParaRPr lang="ru-RU" sz="1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62673" y="1185"/>
        <a:ext cx="2517900" cy="1129158"/>
      </dsp:txXfrm>
    </dsp:sp>
    <dsp:sp modelId="{DF63B1F2-1D6B-40A6-B075-10C675D0D279}">
      <dsp:nvSpPr>
        <dsp:cNvPr id="0" name=""/>
        <dsp:cNvSpPr/>
      </dsp:nvSpPr>
      <dsp:spPr>
        <a:xfrm rot="1453954">
          <a:off x="5135421" y="803490"/>
          <a:ext cx="75405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453954">
        <a:off x="5135421" y="803490"/>
        <a:ext cx="75405" cy="381091"/>
      </dsp:txXfrm>
    </dsp:sp>
    <dsp:sp modelId="{B70C651E-369C-4C94-86A6-07DE8237A5F6}">
      <dsp:nvSpPr>
        <dsp:cNvPr id="0" name=""/>
        <dsp:cNvSpPr/>
      </dsp:nvSpPr>
      <dsp:spPr>
        <a:xfrm>
          <a:off x="4834883" y="867549"/>
          <a:ext cx="2623126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Соревновательный метод </a:t>
          </a:r>
          <a:endParaRPr lang="ru-RU" sz="1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34883" y="867549"/>
        <a:ext cx="2623126" cy="1129158"/>
      </dsp:txXfrm>
    </dsp:sp>
    <dsp:sp modelId="{077B7228-85BE-42C4-B9DF-72AB9D2769EA}">
      <dsp:nvSpPr>
        <dsp:cNvPr id="0" name=""/>
        <dsp:cNvSpPr/>
      </dsp:nvSpPr>
      <dsp:spPr>
        <a:xfrm rot="4170780">
          <a:off x="6299709" y="2061346"/>
          <a:ext cx="306044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4170780">
        <a:off x="6299709" y="2061346"/>
        <a:ext cx="306044" cy="381091"/>
      </dsp:txXfrm>
    </dsp:sp>
    <dsp:sp modelId="{043F0675-F56B-4D21-92AF-0EC60B05F9CE}">
      <dsp:nvSpPr>
        <dsp:cNvPr id="0" name=""/>
        <dsp:cNvSpPr/>
      </dsp:nvSpPr>
      <dsp:spPr>
        <a:xfrm>
          <a:off x="5410934" y="2523740"/>
          <a:ext cx="2708615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Метод круговой тренировки</a:t>
          </a:r>
          <a:endParaRPr lang="ru-RU" sz="1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10934" y="2523740"/>
        <a:ext cx="2708615" cy="1129158"/>
      </dsp:txXfrm>
    </dsp:sp>
    <dsp:sp modelId="{026F00B5-7F7F-4627-90AF-F6EDA1896771}">
      <dsp:nvSpPr>
        <dsp:cNvPr id="0" name=""/>
        <dsp:cNvSpPr/>
      </dsp:nvSpPr>
      <dsp:spPr>
        <a:xfrm rot="9600407">
          <a:off x="5436866" y="3339880"/>
          <a:ext cx="226499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9600407">
        <a:off x="5436866" y="3339880"/>
        <a:ext cx="226499" cy="381091"/>
      </dsp:txXfrm>
    </dsp:sp>
    <dsp:sp modelId="{78978C28-6764-49C4-994E-E844E12198A5}">
      <dsp:nvSpPr>
        <dsp:cNvPr id="0" name=""/>
        <dsp:cNvSpPr/>
      </dsp:nvSpPr>
      <dsp:spPr>
        <a:xfrm>
          <a:off x="3106685" y="3396804"/>
          <a:ext cx="2517900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Метод проблемного обучения движениям</a:t>
          </a:r>
          <a:endParaRPr lang="ru-RU" sz="1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06685" y="3396804"/>
        <a:ext cx="2517900" cy="1129158"/>
      </dsp:txXfrm>
    </dsp:sp>
    <dsp:sp modelId="{26137D34-B9C1-4518-9940-509D709355DA}">
      <dsp:nvSpPr>
        <dsp:cNvPr id="0" name=""/>
        <dsp:cNvSpPr/>
      </dsp:nvSpPr>
      <dsp:spPr>
        <a:xfrm rot="12010847">
          <a:off x="3008001" y="3323764"/>
          <a:ext cx="282529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2010847">
        <a:off x="3008001" y="3323764"/>
        <a:ext cx="282529" cy="381091"/>
      </dsp:txXfrm>
    </dsp:sp>
    <dsp:sp modelId="{BD958F03-F2BD-44A5-BAE5-56279158B208}">
      <dsp:nvSpPr>
        <dsp:cNvPr id="0" name=""/>
        <dsp:cNvSpPr/>
      </dsp:nvSpPr>
      <dsp:spPr>
        <a:xfrm>
          <a:off x="226364" y="2451723"/>
          <a:ext cx="3135911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Метод строго регламентированного упражнения</a:t>
          </a:r>
          <a:endParaRPr lang="ru-RU" sz="1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6364" y="2451723"/>
        <a:ext cx="3135911" cy="1129158"/>
      </dsp:txXfrm>
    </dsp:sp>
    <dsp:sp modelId="{D36F5FE7-540D-46AE-91A2-E99AC409A7D3}">
      <dsp:nvSpPr>
        <dsp:cNvPr id="0" name=""/>
        <dsp:cNvSpPr/>
      </dsp:nvSpPr>
      <dsp:spPr>
        <a:xfrm rot="17509853">
          <a:off x="1975436" y="2039648"/>
          <a:ext cx="267594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7509853">
        <a:off x="1975436" y="2039648"/>
        <a:ext cx="267594" cy="381091"/>
      </dsp:txXfrm>
    </dsp:sp>
    <dsp:sp modelId="{1A6B96A0-564C-4DFD-A561-DAE392A9DD21}">
      <dsp:nvSpPr>
        <dsp:cNvPr id="0" name=""/>
        <dsp:cNvSpPr/>
      </dsp:nvSpPr>
      <dsp:spPr>
        <a:xfrm>
          <a:off x="1090458" y="867552"/>
          <a:ext cx="2676953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Метод творческих физических заданий</a:t>
          </a:r>
          <a:endParaRPr lang="ru-RU" sz="1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90458" y="867552"/>
        <a:ext cx="2676953" cy="1129158"/>
      </dsp:txXfrm>
    </dsp:sp>
    <dsp:sp modelId="{16E97F7A-EC8E-4E1C-8E24-1B23F28E20AC}">
      <dsp:nvSpPr>
        <dsp:cNvPr id="0" name=""/>
        <dsp:cNvSpPr/>
      </dsp:nvSpPr>
      <dsp:spPr>
        <a:xfrm rot="20052393">
          <a:off x="3319791" y="803059"/>
          <a:ext cx="33087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0052393">
        <a:off x="3319791" y="803059"/>
        <a:ext cx="33087" cy="381091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6A87D7-C477-4B07-89C9-9C3B8991CD0F}">
      <dsp:nvSpPr>
        <dsp:cNvPr id="0" name=""/>
        <dsp:cNvSpPr/>
      </dsp:nvSpPr>
      <dsp:spPr>
        <a:xfrm>
          <a:off x="2746637" y="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 Гигиенические факторы 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08714" y="475226"/>
        <a:ext cx="1991423" cy="1222010"/>
      </dsp:txXfrm>
    </dsp:sp>
    <dsp:sp modelId="{A4DFC2E9-727E-459A-92F2-DEBE3FFBB900}">
      <dsp:nvSpPr>
        <dsp:cNvPr id="0" name=""/>
        <dsp:cNvSpPr/>
      </dsp:nvSpPr>
      <dsp:spPr>
        <a:xfrm>
          <a:off x="5482944" y="1659634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2.Естественные силы природы 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13458" y="2361158"/>
        <a:ext cx="1629346" cy="1493567"/>
      </dsp:txXfrm>
    </dsp:sp>
    <dsp:sp modelId="{B8ECE7BC-F710-4EBC-A861-E7DF94301437}">
      <dsp:nvSpPr>
        <dsp:cNvPr id="0" name=""/>
        <dsp:cNvSpPr/>
      </dsp:nvSpPr>
      <dsp:spPr>
        <a:xfrm>
          <a:off x="82348" y="1515627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3.Физические упражнения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8064" y="2217151"/>
        <a:ext cx="1629346" cy="1493567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AD3327-B768-4FA6-9DDE-381C6594B784}">
      <dsp:nvSpPr>
        <dsp:cNvPr id="0" name=""/>
        <dsp:cNvSpPr/>
      </dsp:nvSpPr>
      <dsp:spPr>
        <a:xfrm>
          <a:off x="100" y="0"/>
          <a:ext cx="1338113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 Технология «Развивающая педагогика оздоровления» </a:t>
          </a:r>
          <a:endParaRPr lang="ru-RU" sz="1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" y="1810385"/>
        <a:ext cx="1338113" cy="1810385"/>
      </dsp:txXfrm>
    </dsp:sp>
    <dsp:sp modelId="{61AC3352-0438-44F7-825C-9689BBB32F68}">
      <dsp:nvSpPr>
        <dsp:cNvPr id="0" name=""/>
        <dsp:cNvSpPr/>
      </dsp:nvSpPr>
      <dsp:spPr>
        <a:xfrm>
          <a:off x="82355" y="291482"/>
          <a:ext cx="1257826" cy="1507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C7C4B-4944-493C-AF15-BD686CAC69C3}">
      <dsp:nvSpPr>
        <dsp:cNvPr id="0" name=""/>
        <dsp:cNvSpPr/>
      </dsp:nvSpPr>
      <dsp:spPr>
        <a:xfrm>
          <a:off x="1378357" y="0"/>
          <a:ext cx="1338113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 Технология «Развитие физических качеств посредством игры»</a:t>
          </a:r>
          <a:endParaRPr lang="ru-RU" sz="1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78357" y="1810385"/>
        <a:ext cx="1338113" cy="1810385"/>
      </dsp:txXfrm>
    </dsp:sp>
    <dsp:sp modelId="{C18AC43C-0F69-4AF7-B8B9-EDC9EBD3B9FF}">
      <dsp:nvSpPr>
        <dsp:cNvPr id="0" name=""/>
        <dsp:cNvSpPr/>
      </dsp:nvSpPr>
      <dsp:spPr>
        <a:xfrm>
          <a:off x="1418500" y="271557"/>
          <a:ext cx="1257826" cy="1507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2E440-FAE7-486D-87C8-1C1818ADDB8E}">
      <dsp:nvSpPr>
        <dsp:cNvPr id="0" name=""/>
        <dsp:cNvSpPr/>
      </dsp:nvSpPr>
      <dsp:spPr>
        <a:xfrm>
          <a:off x="2756614" y="0"/>
          <a:ext cx="1338113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3. Технология «Двигательный </a:t>
          </a:r>
          <a:r>
            <a:rPr lang="ru-RU" sz="12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игротренинг</a:t>
          </a: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endParaRPr lang="ru-RU" sz="1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56614" y="1810385"/>
        <a:ext cx="1338113" cy="1810385"/>
      </dsp:txXfrm>
    </dsp:sp>
    <dsp:sp modelId="{EED908AC-621E-4F47-896E-2C8DDA3A680A}">
      <dsp:nvSpPr>
        <dsp:cNvPr id="0" name=""/>
        <dsp:cNvSpPr/>
      </dsp:nvSpPr>
      <dsp:spPr>
        <a:xfrm>
          <a:off x="2796758" y="271557"/>
          <a:ext cx="1257826" cy="1507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53C32-24AD-4B06-8571-F7A24AA6556A}">
      <dsp:nvSpPr>
        <dsp:cNvPr id="0" name=""/>
        <dsp:cNvSpPr/>
      </dsp:nvSpPr>
      <dsp:spPr>
        <a:xfrm>
          <a:off x="4134871" y="0"/>
          <a:ext cx="1338113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4. Технология «Оздоровительная гимнастика» </a:t>
          </a:r>
          <a:endParaRPr lang="ru-RU" sz="1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4871" y="1810385"/>
        <a:ext cx="1338113" cy="1810385"/>
      </dsp:txXfrm>
    </dsp:sp>
    <dsp:sp modelId="{7D66F0ED-DF68-4E33-A9C8-0113765C766B}">
      <dsp:nvSpPr>
        <dsp:cNvPr id="0" name=""/>
        <dsp:cNvSpPr/>
      </dsp:nvSpPr>
      <dsp:spPr>
        <a:xfrm>
          <a:off x="4175015" y="271557"/>
          <a:ext cx="1257826" cy="150714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2CD6E-8FF4-4D5A-ADF9-2B15A8E793E5}">
      <dsp:nvSpPr>
        <dsp:cNvPr id="0" name=""/>
        <dsp:cNvSpPr/>
      </dsp:nvSpPr>
      <dsp:spPr>
        <a:xfrm>
          <a:off x="5513128" y="0"/>
          <a:ext cx="1338113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5. Технология «</a:t>
          </a:r>
          <a:r>
            <a:rPr lang="ru-RU" sz="12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Валеологическое</a:t>
          </a: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воспитание»</a:t>
          </a:r>
          <a:endParaRPr lang="ru-RU" sz="1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13128" y="1810385"/>
        <a:ext cx="1338113" cy="1810385"/>
      </dsp:txXfrm>
    </dsp:sp>
    <dsp:sp modelId="{1D96C4D5-D5D7-42CB-B6C8-6EE1043E54DC}">
      <dsp:nvSpPr>
        <dsp:cNvPr id="0" name=""/>
        <dsp:cNvSpPr/>
      </dsp:nvSpPr>
      <dsp:spPr>
        <a:xfrm>
          <a:off x="5553272" y="271557"/>
          <a:ext cx="1257826" cy="150714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90E63-6A07-4F17-B5FA-A0C21DDF17EA}">
      <dsp:nvSpPr>
        <dsp:cNvPr id="0" name=""/>
        <dsp:cNvSpPr/>
      </dsp:nvSpPr>
      <dsp:spPr>
        <a:xfrm>
          <a:off x="6891486" y="0"/>
          <a:ext cx="1338113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6. Технология «Подвижные </a:t>
          </a:r>
          <a:r>
            <a:rPr lang="ru-RU" sz="12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квест-игры</a:t>
          </a: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».</a:t>
          </a:r>
          <a:endParaRPr lang="ru-RU" sz="1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91486" y="1810385"/>
        <a:ext cx="1338113" cy="1810385"/>
      </dsp:txXfrm>
    </dsp:sp>
    <dsp:sp modelId="{2706D1F9-2505-4041-8CBA-417E1DFEC199}">
      <dsp:nvSpPr>
        <dsp:cNvPr id="0" name=""/>
        <dsp:cNvSpPr/>
      </dsp:nvSpPr>
      <dsp:spPr>
        <a:xfrm>
          <a:off x="6931529" y="271557"/>
          <a:ext cx="1257826" cy="150714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1A2A2-7A22-4404-A7AD-08FD0D0D7E1D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96B261-5AA1-4763-9BC8-D0CF0E5731FE}">
      <dsp:nvSpPr>
        <dsp:cNvPr id="0" name=""/>
        <dsp:cNvSpPr/>
      </dsp:nvSpPr>
      <dsp:spPr>
        <a:xfrm rot="2246742">
          <a:off x="2529554" y="3106575"/>
          <a:ext cx="1364605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1364605" y="1823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EEDDE-24F4-4679-88CD-59D325E971A0}">
      <dsp:nvSpPr>
        <dsp:cNvPr id="0" name=""/>
        <dsp:cNvSpPr/>
      </dsp:nvSpPr>
      <dsp:spPr>
        <a:xfrm rot="681627">
          <a:off x="2659884" y="2465288"/>
          <a:ext cx="1048589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1048589" y="1823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DC7FF-61CF-447B-9DC0-C3C4BB5ECA50}">
      <dsp:nvSpPr>
        <dsp:cNvPr id="0" name=""/>
        <dsp:cNvSpPr/>
      </dsp:nvSpPr>
      <dsp:spPr>
        <a:xfrm rot="21157234">
          <a:off x="2666368" y="2110414"/>
          <a:ext cx="914630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914630" y="1823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F2F0B-D362-424E-909C-4DC498F7DCB2}">
      <dsp:nvSpPr>
        <dsp:cNvPr id="0" name=""/>
        <dsp:cNvSpPr/>
      </dsp:nvSpPr>
      <dsp:spPr>
        <a:xfrm rot="19783327">
          <a:off x="2541753" y="1429381"/>
          <a:ext cx="1882600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1882600" y="1823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A2065-E87C-4BF2-A890-53BCE7F5E1B8}">
      <dsp:nvSpPr>
        <dsp:cNvPr id="0" name=""/>
        <dsp:cNvSpPr/>
      </dsp:nvSpPr>
      <dsp:spPr>
        <a:xfrm>
          <a:off x="154352" y="1299597"/>
          <a:ext cx="1667619" cy="16676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72A3D-A64D-408F-9526-1A1A58A86B7F}">
      <dsp:nvSpPr>
        <dsp:cNvPr id="0" name=""/>
        <dsp:cNvSpPr/>
      </dsp:nvSpPr>
      <dsp:spPr>
        <a:xfrm>
          <a:off x="2841206" y="5054"/>
          <a:ext cx="4511586" cy="1000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Совместная деятельность педагога с ребёнком, где он выполняет функции педагога: обучает ребёнка чему-то новому. </a:t>
          </a:r>
          <a:endParaRPr lang="ru-RU" sz="1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41206" y="5054"/>
        <a:ext cx="4511586" cy="1000571"/>
      </dsp:txXfrm>
    </dsp:sp>
    <dsp:sp modelId="{B45BA7C3-4CBC-4AC6-ADE0-D11E9E48D84B}">
      <dsp:nvSpPr>
        <dsp:cNvPr id="0" name=""/>
        <dsp:cNvSpPr/>
      </dsp:nvSpPr>
      <dsp:spPr>
        <a:xfrm>
          <a:off x="3184016" y="1299324"/>
          <a:ext cx="4960583" cy="1000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 Совместная деятельность ребёнка с педагогом, при которой ребёнок и педагог - равноправные партнеры.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84016" y="1299324"/>
        <a:ext cx="4960583" cy="1000571"/>
      </dsp:txXfrm>
    </dsp:sp>
    <dsp:sp modelId="{E2ECA247-C83A-4A79-8A94-CA05740E9C81}">
      <dsp:nvSpPr>
        <dsp:cNvPr id="0" name=""/>
        <dsp:cNvSpPr/>
      </dsp:nvSpPr>
      <dsp:spPr>
        <a:xfrm>
          <a:off x="2903824" y="2447103"/>
          <a:ext cx="5178167" cy="1000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 Совместная деятельность группы детей под руководством педагога, который на правах участника деятельности на всех этапах её выполнения (от планирования до завершения) направляет совместную деятельность группы детей.</a:t>
          </a:r>
          <a:endParaRPr lang="ru-RU" sz="11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03824" y="2447103"/>
        <a:ext cx="5178167" cy="1000571"/>
      </dsp:txXfrm>
    </dsp:sp>
    <dsp:sp modelId="{F6793CD1-22C5-442E-B205-77AE86F8EC99}">
      <dsp:nvSpPr>
        <dsp:cNvPr id="0" name=""/>
        <dsp:cNvSpPr/>
      </dsp:nvSpPr>
      <dsp:spPr>
        <a:xfrm>
          <a:off x="1711749" y="3525391"/>
          <a:ext cx="5352887" cy="1000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 Совместная деятельность детей со сверстниками без участия педагога, но по его заданию. Педагог в этой ситуации не является участником деятельности, но выступает в роли её организатора, ставящего задачу группе детей, тем самым, актуализируя лидерские ресурсы самих детей.</a:t>
          </a:r>
          <a:endParaRPr lang="ru-RU" sz="11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11749" y="3525391"/>
        <a:ext cx="5352887" cy="1000571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E6DD1A-6E33-43A8-8278-B117DDF8AB7E}">
      <dsp:nvSpPr>
        <dsp:cNvPr id="0" name=""/>
        <dsp:cNvSpPr/>
      </dsp:nvSpPr>
      <dsp:spPr>
        <a:xfrm>
          <a:off x="2177144" y="0"/>
          <a:ext cx="3588164" cy="26288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Самостоятельные спортивные и подвижные игры детей. </a:t>
          </a:r>
          <a:endParaRPr lang="ru-RU" sz="2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5566" y="460044"/>
        <a:ext cx="2631320" cy="1182971"/>
      </dsp:txXfrm>
    </dsp:sp>
    <dsp:sp modelId="{A2F53F6A-1CB8-42D3-9412-52884A2306BC}">
      <dsp:nvSpPr>
        <dsp:cNvPr id="0" name=""/>
        <dsp:cNvSpPr/>
      </dsp:nvSpPr>
      <dsp:spPr>
        <a:xfrm>
          <a:off x="4681656" y="1803646"/>
          <a:ext cx="3547943" cy="26288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 Самостоятельная физкультурная деятельность по выбору детей. 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6736" y="2482760"/>
        <a:ext cx="2128765" cy="1445854"/>
      </dsp:txXfrm>
    </dsp:sp>
    <dsp:sp modelId="{D40CE292-4C6E-4CEF-8FB1-01D0C7C75D6B}">
      <dsp:nvSpPr>
        <dsp:cNvPr id="0" name=""/>
        <dsp:cNvSpPr/>
      </dsp:nvSpPr>
      <dsp:spPr>
        <a:xfrm>
          <a:off x="0" y="1803646"/>
          <a:ext cx="3549678" cy="26288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 Самостоятельная оздоровительная деятельность детей.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4261" y="2482760"/>
        <a:ext cx="2129806" cy="14458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F00551-E0FD-4DB7-976F-B0F24E458521}">
      <dsp:nvSpPr>
        <dsp:cNvPr id="0" name=""/>
        <dsp:cNvSpPr/>
      </dsp:nvSpPr>
      <dsp:spPr>
        <a:xfrm>
          <a:off x="1522520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056C6-6FCB-4BF0-BA36-1F74AD4ACA09}">
      <dsp:nvSpPr>
        <dsp:cNvPr id="0" name=""/>
        <dsp:cNvSpPr/>
      </dsp:nvSpPr>
      <dsp:spPr>
        <a:xfrm>
          <a:off x="2386618" y="507513"/>
          <a:ext cx="5801879" cy="32176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является разностороннее развитие ребёнка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86618" y="507513"/>
        <a:ext cx="5801879" cy="3217676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F08C34-F3A6-4976-A0BE-5DC5843FDBF0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7E1A8-21D2-48C2-80D3-B2496B31F86D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№ Вид деятельности                                Культурные практики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1. Игровая деятельность </a:t>
          </a: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игры с бегом, игры с прыжками, игры с ходьбой, игры с мячом, игры с элементами соревнований и др. - сюжетные игры; - дидактические игры по ЗОЖ; - игровой </a:t>
          </a:r>
          <a:r>
            <a:rPr lang="ru-RU" sz="1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самомассаж</a:t>
          </a: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 - народные малоподвижные и подвижные игры; - совместная игра педагога и детей; - игровые ситуации в рамках ОО «Физическое развитие».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2. Продуктивная деятельность</a:t>
          </a: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- мастерская по изготовлению спортивных атрибутов и пособий; - продукты детского творчества на основе знаний и впечатлений детей о ЗОЖ, физкультуре и спорте.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3. Коммуникативная деятельность </a:t>
          </a: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беседы, ситуативные разговоры о ЗОЖ, физкультуре и спорте; - речевые ситуации в физкультурной деятельности.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4. </a:t>
          </a:r>
          <a:r>
            <a:rPr lang="ru-RU" sz="14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Познавательноисследовательская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деятельность </a:t>
          </a: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творчество во всех видах физкультурной деятельности. Физическая деятельность - физические упражнения; - разнообразные игры; - физкультурные досуги и развлечения; - спортивные соревнования, эстафеты, марафоны.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5. Чтение художественной литературы- </a:t>
          </a: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чтение литературы о спорте, спортсменах, здоровом образе жизни 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62981" y="0"/>
        <a:ext cx="5966618" cy="4525963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3BCAEA-05F7-47CE-B38B-8DB08448CD46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29AE4-6167-412C-A294-F8FA5A11EE44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Для поддержки детской инициативы педагог поощряет свободную самостоятельную деятельность детей, основанную на детских интересах и предпочтениях. </a:t>
          </a:r>
          <a:endParaRPr lang="ru-RU" sz="13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75352" y="455027"/>
        <a:ext cx="2941875" cy="1071380"/>
      </dsp:txXfrm>
    </dsp:sp>
    <dsp:sp modelId="{56F48CC1-8206-4775-85C8-EAD1FF257530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Наиболее благоприятными отрезками времени для организации свободной самостоятельной деятельности детей является утро, когда ребёнок приходит в ДОО, и вторая половина дня. </a:t>
          </a:r>
          <a:endParaRPr lang="ru-RU" sz="1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75352" y="1660330"/>
        <a:ext cx="2941875" cy="1071380"/>
      </dsp:txXfrm>
    </dsp:sp>
    <dsp:sp modelId="{CB22A3BE-8828-4AB9-AF6D-F38B92CE7D87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Любая деятельность ребёнка в ДОО может протекать в форме самостоятельной инициативной деятельности.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75352" y="2865632"/>
        <a:ext cx="2941875" cy="107138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717791-FA40-4C0C-86D5-F7033C3C3A36}">
      <dsp:nvSpPr>
        <dsp:cNvPr id="0" name=""/>
        <dsp:cNvSpPr/>
      </dsp:nvSpPr>
      <dsp:spPr>
        <a:xfrm>
          <a:off x="0" y="1963"/>
          <a:ext cx="8229598" cy="813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2060"/>
              </a:solidFill>
            </a:rPr>
            <a:t>1</a:t>
          </a:r>
          <a:r>
            <a:rPr lang="ru-RU" sz="1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Не следует сразу помогать ребёнку, если он испытывает затруднения решения задачи </a:t>
          </a:r>
          <a:endParaRPr lang="ru-RU" sz="19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963"/>
        <a:ext cx="8229598" cy="813315"/>
      </dsp:txXfrm>
    </dsp:sp>
    <dsp:sp modelId="{048ACF83-ADDD-4530-967E-DB3919454088}">
      <dsp:nvSpPr>
        <dsp:cNvPr id="0" name=""/>
        <dsp:cNvSpPr/>
      </dsp:nvSpPr>
      <dsp:spPr>
        <a:xfrm>
          <a:off x="0" y="929143"/>
          <a:ext cx="8229598" cy="813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 У ребёнка всегда должна быть возможность самостоятельного решения поставленных задач.</a:t>
          </a:r>
          <a:endParaRPr lang="ru-RU" sz="19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929143"/>
        <a:ext cx="8229598" cy="813315"/>
      </dsp:txXfrm>
    </dsp:sp>
    <dsp:sp modelId="{B94AAE0A-38FE-4193-B945-FFEF081356BE}">
      <dsp:nvSpPr>
        <dsp:cNvPr id="0" name=""/>
        <dsp:cNvSpPr/>
      </dsp:nvSpPr>
      <dsp:spPr>
        <a:xfrm>
          <a:off x="0" y="1856323"/>
          <a:ext cx="8229598" cy="813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3. Педагог может акцентировать внимание на освоении ребёнком универсальных умений организации своей деятельности и формировании у него основ </a:t>
          </a:r>
          <a:r>
            <a:rPr lang="ru-RU" sz="19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целеполагания</a:t>
          </a:r>
          <a:endParaRPr lang="ru-RU" sz="19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856323"/>
        <a:ext cx="8229598" cy="813315"/>
      </dsp:txXfrm>
    </dsp:sp>
    <dsp:sp modelId="{68592C50-ACF4-43A6-B85E-8A4B0A4D6F65}">
      <dsp:nvSpPr>
        <dsp:cNvPr id="0" name=""/>
        <dsp:cNvSpPr/>
      </dsp:nvSpPr>
      <dsp:spPr>
        <a:xfrm>
          <a:off x="0" y="2808309"/>
          <a:ext cx="8229598" cy="813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4. Создание творческих ситуаций при организации различных движений способствует развитию самостоятельности у детей. </a:t>
          </a:r>
          <a:endParaRPr lang="ru-RU" sz="19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808309"/>
        <a:ext cx="8229598" cy="813315"/>
      </dsp:txXfrm>
    </dsp:sp>
    <dsp:sp modelId="{B6394539-0C12-4E65-903F-54C7AACFAF21}">
      <dsp:nvSpPr>
        <dsp:cNvPr id="0" name=""/>
        <dsp:cNvSpPr/>
      </dsp:nvSpPr>
      <dsp:spPr>
        <a:xfrm>
          <a:off x="0" y="3712647"/>
          <a:ext cx="8229598" cy="813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5. Педагог уделяет особое внимание обогащению РППС</a:t>
          </a:r>
          <a:endParaRPr lang="ru-RU" sz="19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712647"/>
        <a:ext cx="8229598" cy="8133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67D9A1-C145-44D9-8425-BA183AAE5E33}">
      <dsp:nvSpPr>
        <dsp:cNvPr id="0" name=""/>
        <dsp:cNvSpPr/>
      </dsp:nvSpPr>
      <dsp:spPr>
        <a:xfrm>
          <a:off x="1378476" y="0"/>
          <a:ext cx="5376672" cy="537667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EFEC7-84AD-40D7-B035-0D80469DAE5A}">
      <dsp:nvSpPr>
        <dsp:cNvPr id="0" name=""/>
        <dsp:cNvSpPr/>
      </dsp:nvSpPr>
      <dsp:spPr>
        <a:xfrm>
          <a:off x="0" y="435505"/>
          <a:ext cx="3502434" cy="2096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на основе ФГОС, но они уточнены и расширены, также включены новые задачи: 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0" y="435505"/>
        <a:ext cx="3502434" cy="2096902"/>
      </dsp:txXfrm>
    </dsp:sp>
    <dsp:sp modelId="{A95D1F0D-6177-4708-8B60-A3E628C75EF1}">
      <dsp:nvSpPr>
        <dsp:cNvPr id="0" name=""/>
        <dsp:cNvSpPr/>
      </dsp:nvSpPr>
      <dsp:spPr>
        <a:xfrm>
          <a:off x="4487091" y="363497"/>
          <a:ext cx="3742508" cy="2096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 обеспечение единых для Российской Федерации содержания ДО и планируемых результатов освоения образовательной программы ДО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4487091" y="363497"/>
        <a:ext cx="3742508" cy="2096902"/>
      </dsp:txXfrm>
    </dsp:sp>
    <dsp:sp modelId="{B00D7826-7317-433F-8933-2B8E3426871B}">
      <dsp:nvSpPr>
        <dsp:cNvPr id="0" name=""/>
        <dsp:cNvSpPr/>
      </dsp:nvSpPr>
      <dsp:spPr>
        <a:xfrm>
          <a:off x="10346" y="2811762"/>
          <a:ext cx="3526423" cy="2096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 приобщение детей к базовым ценностям российского народа 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10346" y="2811762"/>
        <a:ext cx="3526423" cy="2096902"/>
      </dsp:txXfrm>
    </dsp:sp>
    <dsp:sp modelId="{D2AC5BE4-5F32-47E4-B646-62C87647F8E0}">
      <dsp:nvSpPr>
        <dsp:cNvPr id="0" name=""/>
        <dsp:cNvSpPr/>
      </dsp:nvSpPr>
      <dsp:spPr>
        <a:xfrm>
          <a:off x="4438832" y="2739755"/>
          <a:ext cx="3754503" cy="2096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 построение содержания образовательной деятельности на основе учёта возрастных и индивидуальных особенностей развития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4438832" y="2739755"/>
        <a:ext cx="3754503" cy="209690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9C0C14-3EC9-4106-9708-8D8C1C597990}">
      <dsp:nvSpPr>
        <dsp:cNvPr id="0" name=""/>
        <dsp:cNvSpPr/>
      </dsp:nvSpPr>
      <dsp:spPr>
        <a:xfrm>
          <a:off x="1234478" y="0"/>
          <a:ext cx="5116024" cy="511602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B87DC-CE93-46FC-BEA6-2430969F07F8}">
      <dsp:nvSpPr>
        <dsp:cNvPr id="0" name=""/>
        <dsp:cNvSpPr/>
      </dsp:nvSpPr>
      <dsp:spPr>
        <a:xfrm>
          <a:off x="3731098" y="512457"/>
          <a:ext cx="3325415" cy="4851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- Социально-коммуникативное         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3731098" y="512457"/>
        <a:ext cx="3325415" cy="485122"/>
      </dsp:txXfrm>
    </dsp:sp>
    <dsp:sp modelId="{BED0A596-928E-49CE-99C5-A92C2E39AB77}">
      <dsp:nvSpPr>
        <dsp:cNvPr id="0" name=""/>
        <dsp:cNvSpPr/>
      </dsp:nvSpPr>
      <dsp:spPr>
        <a:xfrm>
          <a:off x="3731098" y="1058220"/>
          <a:ext cx="3325415" cy="4851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- Познавательное 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3731098" y="1058220"/>
        <a:ext cx="3325415" cy="485122"/>
      </dsp:txXfrm>
    </dsp:sp>
    <dsp:sp modelId="{FF5CB089-FA5D-48B1-89A6-F3AF16D7C04F}">
      <dsp:nvSpPr>
        <dsp:cNvPr id="0" name=""/>
        <dsp:cNvSpPr/>
      </dsp:nvSpPr>
      <dsp:spPr>
        <a:xfrm>
          <a:off x="3731098" y="1603983"/>
          <a:ext cx="3325415" cy="4851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- Речевое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3731098" y="1603983"/>
        <a:ext cx="3325415" cy="485122"/>
      </dsp:txXfrm>
    </dsp:sp>
    <dsp:sp modelId="{47B0BEEF-54C1-4AA4-AD0A-72646B00792E}">
      <dsp:nvSpPr>
        <dsp:cNvPr id="0" name=""/>
        <dsp:cNvSpPr/>
      </dsp:nvSpPr>
      <dsp:spPr>
        <a:xfrm>
          <a:off x="3731098" y="2149747"/>
          <a:ext cx="3325415" cy="4851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- Художественно-эстетическое 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3731098" y="2149747"/>
        <a:ext cx="3325415" cy="485122"/>
      </dsp:txXfrm>
    </dsp:sp>
    <dsp:sp modelId="{3219A256-2207-420A-B30A-50EFBD181CB7}">
      <dsp:nvSpPr>
        <dsp:cNvPr id="0" name=""/>
        <dsp:cNvSpPr/>
      </dsp:nvSpPr>
      <dsp:spPr>
        <a:xfrm>
          <a:off x="3754775" y="2667752"/>
          <a:ext cx="3325415" cy="4851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- Физическое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3754775" y="2667752"/>
        <a:ext cx="3325415" cy="485122"/>
      </dsp:txXfrm>
    </dsp:sp>
    <dsp:sp modelId="{518C4FC4-1268-4696-A1E5-5C1DD0B2C38B}">
      <dsp:nvSpPr>
        <dsp:cNvPr id="0" name=""/>
        <dsp:cNvSpPr/>
      </dsp:nvSpPr>
      <dsp:spPr>
        <a:xfrm>
          <a:off x="3731098" y="3241273"/>
          <a:ext cx="3325415" cy="4851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</a:rPr>
            <a:t>Задачи и содержание образовательной деятельности по возрастам </a:t>
          </a:r>
          <a:endParaRPr lang="ru-RU" sz="1200" b="1" kern="1200" dirty="0">
            <a:solidFill>
              <a:srgbClr val="7030A0"/>
            </a:solidFill>
          </a:endParaRPr>
        </a:p>
      </dsp:txBody>
      <dsp:txXfrm>
        <a:off x="3731098" y="3241273"/>
        <a:ext cx="3325415" cy="485122"/>
      </dsp:txXfrm>
    </dsp:sp>
    <dsp:sp modelId="{46B5FF30-9BEC-4A68-8428-D459D0644731}">
      <dsp:nvSpPr>
        <dsp:cNvPr id="0" name=""/>
        <dsp:cNvSpPr/>
      </dsp:nvSpPr>
      <dsp:spPr>
        <a:xfrm>
          <a:off x="3731098" y="3787037"/>
          <a:ext cx="3325415" cy="7558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</a:rPr>
            <a:t>Задачи воспитания, направленные на приобщение детей к ценностям российского народа</a:t>
          </a:r>
          <a:endParaRPr lang="ru-RU" sz="1200" b="1" kern="1200" dirty="0">
            <a:solidFill>
              <a:srgbClr val="7030A0"/>
            </a:solidFill>
          </a:endParaRPr>
        </a:p>
      </dsp:txBody>
      <dsp:txXfrm>
        <a:off x="3731098" y="3787037"/>
        <a:ext cx="3325415" cy="7558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A7C262-DD34-47A9-B0C6-603D8AB42D5D}">
      <dsp:nvSpPr>
        <dsp:cNvPr id="0" name=""/>
        <dsp:cNvSpPr/>
      </dsp:nvSpPr>
      <dsp:spPr>
        <a:xfrm>
          <a:off x="0" y="64911"/>
          <a:ext cx="8229600" cy="1425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- обеспечение единых для Российской Федерации содержания ДО и планируемых результатов освоения образовательной программы ДО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0" y="64911"/>
        <a:ext cx="8229600" cy="1425059"/>
      </dsp:txXfrm>
    </dsp:sp>
    <dsp:sp modelId="{7A0D5125-6442-4614-8BC7-0E988DB9B675}">
      <dsp:nvSpPr>
        <dsp:cNvPr id="0" name=""/>
        <dsp:cNvSpPr/>
      </dsp:nvSpPr>
      <dsp:spPr>
        <a:xfrm>
          <a:off x="0" y="1550451"/>
          <a:ext cx="8229600" cy="1425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- приобщение детей к базовым ценностям российского народа 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0" y="1550451"/>
        <a:ext cx="8229600" cy="1425059"/>
      </dsp:txXfrm>
    </dsp:sp>
    <dsp:sp modelId="{DDAFEE4D-00D0-4BBB-8D7B-6D2863763AC8}">
      <dsp:nvSpPr>
        <dsp:cNvPr id="0" name=""/>
        <dsp:cNvSpPr/>
      </dsp:nvSpPr>
      <dsp:spPr>
        <a:xfrm>
          <a:off x="0" y="3035991"/>
          <a:ext cx="8229600" cy="1425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- построение содержания образовательной деятельности на основе учёта возрастных и индивидуальных особенностей развития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0" y="3035991"/>
        <a:ext cx="8229600" cy="142505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348450-DD90-4467-BF78-F6382CC44A47}">
      <dsp:nvSpPr>
        <dsp:cNvPr id="0" name=""/>
        <dsp:cNvSpPr/>
      </dsp:nvSpPr>
      <dsp:spPr>
        <a:xfrm>
          <a:off x="442388" y="0"/>
          <a:ext cx="7200807" cy="4525963"/>
        </a:xfrm>
        <a:prstGeom prst="ellipse">
          <a:avLst/>
        </a:prstGeom>
        <a:solidFill>
          <a:schemeClr val="bg2">
            <a:lumMod val="50000"/>
            <a:alpha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FF0000"/>
              </a:solidFill>
            </a:rPr>
            <a:t>Содержание и организация образовательной деятельности для детей младенческого, раннего и дошкольного возраста по образовательной области «Физическое развитие»</a:t>
          </a:r>
          <a:endParaRPr lang="ru-RU" sz="2500" b="1" kern="1200" dirty="0">
            <a:solidFill>
              <a:srgbClr val="FF0000"/>
            </a:solidFill>
          </a:endParaRPr>
        </a:p>
      </dsp:txBody>
      <dsp:txXfrm>
        <a:off x="442388" y="0"/>
        <a:ext cx="7200807" cy="452596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C6B1A7-7D71-4275-8585-E4F36D7C89B2}">
      <dsp:nvSpPr>
        <dsp:cNvPr id="0" name=""/>
        <dsp:cNvSpPr/>
      </dsp:nvSpPr>
      <dsp:spPr>
        <a:xfrm>
          <a:off x="879389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55AD2-7CB7-4C2C-B21B-075265102403}">
      <dsp:nvSpPr>
        <dsp:cNvPr id="0" name=""/>
        <dsp:cNvSpPr/>
      </dsp:nvSpPr>
      <dsp:spPr>
        <a:xfrm>
          <a:off x="1943468" y="455027"/>
          <a:ext cx="5339681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1. Создать условия для охраны и укрепления здоровья детей</a:t>
          </a:r>
          <a:r>
            <a:rPr lang="ru-RU" sz="1300" b="1" kern="1200" dirty="0" smtClean="0">
              <a:solidFill>
                <a:srgbClr val="002060"/>
              </a:solidFill>
            </a:rPr>
            <a:t>.</a:t>
          </a:r>
          <a:endParaRPr lang="ru-RU" sz="1300" b="1" kern="1200" dirty="0">
            <a:solidFill>
              <a:srgbClr val="002060"/>
            </a:solidFill>
          </a:endParaRPr>
        </a:p>
      </dsp:txBody>
      <dsp:txXfrm>
        <a:off x="1943468" y="455027"/>
        <a:ext cx="5339681" cy="535690"/>
      </dsp:txXfrm>
    </dsp:sp>
    <dsp:sp modelId="{CBC24225-459D-42E4-9E7B-E494698CB870}">
      <dsp:nvSpPr>
        <dsp:cNvPr id="0" name=""/>
        <dsp:cNvSpPr/>
      </dsp:nvSpPr>
      <dsp:spPr>
        <a:xfrm>
          <a:off x="1943468" y="1057678"/>
          <a:ext cx="5339681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2. Формировать умение качественно выполнять основные виды движений и </a:t>
          </a:r>
          <a:r>
            <a:rPr lang="ru-RU" sz="1400" b="1" kern="1200" dirty="0" err="1" smtClean="0">
              <a:solidFill>
                <a:srgbClr val="002060"/>
              </a:solidFill>
            </a:rPr>
            <a:t>общеразвивающие</a:t>
          </a:r>
          <a:r>
            <a:rPr lang="ru-RU" sz="1400" b="1" kern="1200" dirty="0" smtClean="0">
              <a:solidFill>
                <a:srgbClr val="002060"/>
              </a:solidFill>
            </a:rPr>
            <a:t> упражнения.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943468" y="1057678"/>
        <a:ext cx="5339681" cy="535690"/>
      </dsp:txXfrm>
    </dsp:sp>
    <dsp:sp modelId="{B006C681-4485-46E1-A7E6-37ECA3FDD382}">
      <dsp:nvSpPr>
        <dsp:cNvPr id="0" name=""/>
        <dsp:cNvSpPr/>
      </dsp:nvSpPr>
      <dsp:spPr>
        <a:xfrm>
          <a:off x="1954559" y="1660330"/>
          <a:ext cx="5317499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3. Формировать начальные представления о видах спорта. 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1954559" y="1660330"/>
        <a:ext cx="5317499" cy="535690"/>
      </dsp:txXfrm>
    </dsp:sp>
    <dsp:sp modelId="{D7FF6A3F-042E-43A9-AF79-494A72384074}">
      <dsp:nvSpPr>
        <dsp:cNvPr id="0" name=""/>
        <dsp:cNvSpPr/>
      </dsp:nvSpPr>
      <dsp:spPr>
        <a:xfrm>
          <a:off x="1954559" y="2235704"/>
          <a:ext cx="5410168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4. Развивать физические качества дошкольников.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1954559" y="2235704"/>
        <a:ext cx="5410168" cy="535690"/>
      </dsp:txXfrm>
    </dsp:sp>
    <dsp:sp modelId="{7E94A2DC-3C19-41E4-9FF3-4731D7670D6E}">
      <dsp:nvSpPr>
        <dsp:cNvPr id="0" name=""/>
        <dsp:cNvSpPr/>
      </dsp:nvSpPr>
      <dsp:spPr>
        <a:xfrm>
          <a:off x="1915447" y="2865632"/>
          <a:ext cx="5395724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5. Способствовать становлению целенаправленности и </a:t>
          </a:r>
          <a:r>
            <a:rPr lang="ru-RU" sz="1400" b="1" kern="1200" dirty="0" err="1" smtClean="0">
              <a:solidFill>
                <a:srgbClr val="002060"/>
              </a:solidFill>
            </a:rPr>
            <a:t>саморегуляции</a:t>
          </a:r>
          <a:r>
            <a:rPr lang="ru-RU" sz="1400" b="1" kern="1200" dirty="0" smtClean="0">
              <a:solidFill>
                <a:srgbClr val="002060"/>
              </a:solidFill>
            </a:rPr>
            <a:t> в двигательной сфере.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915447" y="2865632"/>
        <a:ext cx="5395724" cy="535690"/>
      </dsp:txXfrm>
    </dsp:sp>
    <dsp:sp modelId="{07183EE1-13AC-4FD1-AA38-1BA65779686D}">
      <dsp:nvSpPr>
        <dsp:cNvPr id="0" name=""/>
        <dsp:cNvSpPr/>
      </dsp:nvSpPr>
      <dsp:spPr>
        <a:xfrm>
          <a:off x="1876408" y="3468284"/>
          <a:ext cx="5473801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6. Формировать ценности здорового образа жизни</a:t>
          </a:r>
          <a:r>
            <a:rPr lang="ru-RU" sz="900" b="1" kern="1200" dirty="0" smtClean="0">
              <a:solidFill>
                <a:srgbClr val="002060"/>
              </a:solidFill>
            </a:rPr>
            <a:t>.</a:t>
          </a:r>
          <a:endParaRPr lang="ru-RU" sz="900" b="1" kern="1200" dirty="0">
            <a:solidFill>
              <a:srgbClr val="002060"/>
            </a:solidFill>
          </a:endParaRPr>
        </a:p>
      </dsp:txBody>
      <dsp:txXfrm>
        <a:off x="1876408" y="3468284"/>
        <a:ext cx="5473801" cy="53569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C9119B-F079-474F-B078-593802B7004A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2C0586-D505-412E-8586-C7B4A1828FCF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 Обогащать двигательный опыт дошкольников с учетом национальных и </a:t>
          </a:r>
          <a:r>
            <a:rPr lang="ru-RU" sz="16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социокультурных</a:t>
          </a: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условий. Приобщать детей к подвижным играм народов, живущих в регионе. 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62981" y="0"/>
        <a:ext cx="5966618" cy="724154"/>
      </dsp:txXfrm>
    </dsp:sp>
    <dsp:sp modelId="{88692D70-8CBF-4D50-938E-B616044B4C8E}">
      <dsp:nvSpPr>
        <dsp:cNvPr id="0" name=""/>
        <dsp:cNvSpPr/>
      </dsp:nvSpPr>
      <dsp:spPr>
        <a:xfrm>
          <a:off x="475226" y="724154"/>
          <a:ext cx="3575510" cy="357551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A0C14A-9B21-4399-B5EA-00D09CEE2B19}">
      <dsp:nvSpPr>
        <dsp:cNvPr id="0" name=""/>
        <dsp:cNvSpPr/>
      </dsp:nvSpPr>
      <dsp:spPr>
        <a:xfrm>
          <a:off x="2262981" y="724154"/>
          <a:ext cx="5966618" cy="35755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 Познакомить с известными спортсменами-земляками, популярными в регионе видами спорта, спортивными традициями и достижениями родного края. 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62981" y="724154"/>
        <a:ext cx="5966618" cy="724154"/>
      </dsp:txXfrm>
    </dsp:sp>
    <dsp:sp modelId="{E21B4672-7555-425A-9604-01820006484D}">
      <dsp:nvSpPr>
        <dsp:cNvPr id="0" name=""/>
        <dsp:cNvSpPr/>
      </dsp:nvSpPr>
      <dsp:spPr>
        <a:xfrm>
          <a:off x="950452" y="1448308"/>
          <a:ext cx="2625058" cy="2625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FA642A-B89A-433A-9A9F-45A9EAEE81BA}">
      <dsp:nvSpPr>
        <dsp:cNvPr id="0" name=""/>
        <dsp:cNvSpPr/>
      </dsp:nvSpPr>
      <dsp:spPr>
        <a:xfrm>
          <a:off x="2262981" y="1448308"/>
          <a:ext cx="5966618" cy="26250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3.Формировать знания и навыки культуры здорового образа жизни с учетом климатических условий.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62981" y="1448308"/>
        <a:ext cx="5966618" cy="724154"/>
      </dsp:txXfrm>
    </dsp:sp>
    <dsp:sp modelId="{DEF4736C-6FF2-4073-B650-BDF2ED0F2865}">
      <dsp:nvSpPr>
        <dsp:cNvPr id="0" name=""/>
        <dsp:cNvSpPr/>
      </dsp:nvSpPr>
      <dsp:spPr>
        <a:xfrm>
          <a:off x="1425678" y="2172462"/>
          <a:ext cx="1674606" cy="167460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4AEFBC-9E72-4C25-B6DC-8707471F81C3}">
      <dsp:nvSpPr>
        <dsp:cNvPr id="0" name=""/>
        <dsp:cNvSpPr/>
      </dsp:nvSpPr>
      <dsp:spPr>
        <a:xfrm>
          <a:off x="2262981" y="2172462"/>
          <a:ext cx="5966618" cy="16746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4.Вовлекать в физкультурно-оздоровительную деятельность регионального содержания. 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62981" y="2172462"/>
        <a:ext cx="5966618" cy="724154"/>
      </dsp:txXfrm>
    </dsp:sp>
    <dsp:sp modelId="{348E7124-3BD9-4B58-A6E0-3E736D9CF1EB}">
      <dsp:nvSpPr>
        <dsp:cNvPr id="0" name=""/>
        <dsp:cNvSpPr/>
      </dsp:nvSpPr>
      <dsp:spPr>
        <a:xfrm>
          <a:off x="1900904" y="2896616"/>
          <a:ext cx="724154" cy="7241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B8A46F-2D14-45FC-8898-3AC4CFAEA11F}">
      <dsp:nvSpPr>
        <dsp:cNvPr id="0" name=""/>
        <dsp:cNvSpPr/>
      </dsp:nvSpPr>
      <dsp:spPr>
        <a:xfrm>
          <a:off x="2262981" y="2896616"/>
          <a:ext cx="5966618" cy="7241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5.Воспитывать уважение и любовь к своей малой Родине.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62981" y="2896616"/>
        <a:ext cx="5966618" cy="72415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FB7BBF-8A5E-42D3-93E8-972F82A5A46C}">
      <dsp:nvSpPr>
        <dsp:cNvPr id="0" name=""/>
        <dsp:cNvSpPr/>
      </dsp:nvSpPr>
      <dsp:spPr>
        <a:xfrm>
          <a:off x="3144492" y="1684806"/>
          <a:ext cx="1940615" cy="19406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A064650-84FB-4B8D-B73B-75EC9BC46A4B}">
      <dsp:nvSpPr>
        <dsp:cNvPr id="0" name=""/>
        <dsp:cNvSpPr/>
      </dsp:nvSpPr>
      <dsp:spPr>
        <a:xfrm>
          <a:off x="2989242" y="-104590"/>
          <a:ext cx="2251114" cy="17213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-обогащать двигательный опыт детей, используя упражнения основной гимнастики (строевые упражнения, основные движения, </a:t>
          </a:r>
          <a:r>
            <a:rPr lang="ru-RU" sz="10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общеразвивающие</a:t>
          </a:r>
          <a:r>
            <a:rPr lang="ru-RU" sz="1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в том числе музыкально-ритмические упражнения), спортивные упражнения, подвижные игры, помогая согласовывать свои действия с действиями других детей, соблюдать правила в игре;</a:t>
          </a:r>
          <a:endParaRPr lang="ru-RU" sz="1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9242" y="-104590"/>
        <a:ext cx="2251114" cy="1721347"/>
      </dsp:txXfrm>
    </dsp:sp>
    <dsp:sp modelId="{6835A706-FFF3-4146-8488-D4181216EC07}">
      <dsp:nvSpPr>
        <dsp:cNvPr id="0" name=""/>
        <dsp:cNvSpPr/>
      </dsp:nvSpPr>
      <dsp:spPr>
        <a:xfrm>
          <a:off x="3882702" y="2220970"/>
          <a:ext cx="1940615" cy="19406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925E41C-DD68-449F-B8D6-F4F7EDFFE5AC}">
      <dsp:nvSpPr>
        <dsp:cNvPr id="0" name=""/>
        <dsp:cNvSpPr/>
      </dsp:nvSpPr>
      <dsp:spPr>
        <a:xfrm>
          <a:off x="5977790" y="1823421"/>
          <a:ext cx="2018240" cy="14138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-развивать психофизические качества, ориентировку в пространстве, координацию, равновесие, способность быстро реагировать на сигнал</a:t>
          </a:r>
          <a:r>
            <a:rPr lang="ru-RU" sz="1000" kern="1200" dirty="0" smtClean="0"/>
            <a:t>; </a:t>
          </a:r>
          <a:endParaRPr lang="ru-RU" sz="1000" kern="1200" dirty="0"/>
        </a:p>
      </dsp:txBody>
      <dsp:txXfrm>
        <a:off x="5977790" y="1823421"/>
        <a:ext cx="2018240" cy="1413877"/>
      </dsp:txXfrm>
    </dsp:sp>
    <dsp:sp modelId="{79DF0F3C-588E-466F-9458-3EA2CEC17E15}">
      <dsp:nvSpPr>
        <dsp:cNvPr id="0" name=""/>
        <dsp:cNvSpPr/>
      </dsp:nvSpPr>
      <dsp:spPr>
        <a:xfrm>
          <a:off x="3600924" y="3089257"/>
          <a:ext cx="1940615" cy="19406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B74A5C5-6221-4E89-9E21-B6BA0FC890F5}">
      <dsp:nvSpPr>
        <dsp:cNvPr id="0" name=""/>
        <dsp:cNvSpPr/>
      </dsp:nvSpPr>
      <dsp:spPr>
        <a:xfrm>
          <a:off x="5667292" y="4235329"/>
          <a:ext cx="2018240" cy="14138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-формировать интерес и положительное отношение к занятиям физической культурой и активному отдыху, воспитывать самостоятельность; </a:t>
          </a:r>
          <a:endParaRPr lang="ru-RU" sz="1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67292" y="4235329"/>
        <a:ext cx="2018240" cy="1413877"/>
      </dsp:txXfrm>
    </dsp:sp>
    <dsp:sp modelId="{588E8E45-6EA7-4A66-A2B5-CAA21A02574B}">
      <dsp:nvSpPr>
        <dsp:cNvPr id="0" name=""/>
        <dsp:cNvSpPr/>
      </dsp:nvSpPr>
      <dsp:spPr>
        <a:xfrm>
          <a:off x="2688059" y="3089257"/>
          <a:ext cx="1940615" cy="19406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C858334-6849-4384-9285-6C694F7FB603}">
      <dsp:nvSpPr>
        <dsp:cNvPr id="0" name=""/>
        <dsp:cNvSpPr/>
      </dsp:nvSpPr>
      <dsp:spPr>
        <a:xfrm>
          <a:off x="544067" y="4235329"/>
          <a:ext cx="2018240" cy="14138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-укреплять здоровье детей средствами физического воспитания, создавать условия для формирования правильной осанки, способствовать усвоению правил безопасного поведения в двигательной деятельности; </a:t>
          </a:r>
          <a:endParaRPr lang="ru-RU" sz="11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4067" y="4235329"/>
        <a:ext cx="2018240" cy="1413877"/>
      </dsp:txXfrm>
    </dsp:sp>
    <dsp:sp modelId="{1C6B7A4B-D2B1-4657-BACB-A3F8BEF86567}">
      <dsp:nvSpPr>
        <dsp:cNvPr id="0" name=""/>
        <dsp:cNvSpPr/>
      </dsp:nvSpPr>
      <dsp:spPr>
        <a:xfrm>
          <a:off x="2406282" y="2220970"/>
          <a:ext cx="1940615" cy="19406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4794555-7245-4DCD-9FC1-156AF2C35C43}">
      <dsp:nvSpPr>
        <dsp:cNvPr id="0" name=""/>
        <dsp:cNvSpPr/>
      </dsp:nvSpPr>
      <dsp:spPr>
        <a:xfrm>
          <a:off x="233568" y="1823421"/>
          <a:ext cx="2018240" cy="14138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-закреплять культурно-гигиенические навыки и навыки самообслуживания, формируя полезные привычки, приобщая к здоровому образу жизни</a:t>
          </a:r>
          <a:endParaRPr lang="ru-RU" sz="1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3568" y="1823421"/>
        <a:ext cx="2018240" cy="1413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3BEB37-FFAC-41DB-BC4F-691E9E7B6E3E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D64A1B-4AF1-4367-9586-E699B4896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BEB37-FFAC-41DB-BC4F-691E9E7B6E3E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64A1B-4AF1-4367-9586-E699B4896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BEB37-FFAC-41DB-BC4F-691E9E7B6E3E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64A1B-4AF1-4367-9586-E699B4896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BEB37-FFAC-41DB-BC4F-691E9E7B6E3E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64A1B-4AF1-4367-9586-E699B4896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BEB37-FFAC-41DB-BC4F-691E9E7B6E3E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64A1B-4AF1-4367-9586-E699B4896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BEB37-FFAC-41DB-BC4F-691E9E7B6E3E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64A1B-4AF1-4367-9586-E699B4896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BEB37-FFAC-41DB-BC4F-691E9E7B6E3E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64A1B-4AF1-4367-9586-E699B4896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BEB37-FFAC-41DB-BC4F-691E9E7B6E3E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64A1B-4AF1-4367-9586-E699B4896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BEB37-FFAC-41DB-BC4F-691E9E7B6E3E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64A1B-4AF1-4367-9586-E699B4896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23BEB37-FFAC-41DB-BC4F-691E9E7B6E3E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64A1B-4AF1-4367-9586-E699B4896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3BEB37-FFAC-41DB-BC4F-691E9E7B6E3E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D64A1B-4AF1-4367-9586-E699B4896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23BEB37-FFAC-41DB-BC4F-691E9E7B6E3E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D64A1B-4AF1-4367-9586-E699B4896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5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3.gif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6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8062664" cy="94545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и содержание образовательной деятельности в области «Физическое развитие» в соответствии с ФОП ДО детей младшего и среднего возраста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из7физкульту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77072"/>
            <a:ext cx="3588823" cy="25390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трех до четырех лет ЗАДАЧИ: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пяти до шести лет Задачи: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деятельности по направлению «Физическое развитие»: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воспитания, направленные на приобщение детей к ценностям «Жизнь», «Здоровье», что предполагает:</a:t>
            </a:r>
            <a:endParaRPr lang="ru-RU" sz="3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реализации ФОП ДО: В младенческом возрасте (2 месяца – 1 год):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реализации ФОП ДО: В дошкольном возрасте: от 3 лет до 8 лет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 здоровом теле....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5013176"/>
            <a:ext cx="2132856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Информационно-рецептивный метод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Репродуктивный метод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Метод проблемного изложения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Эвристический метод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Исследовательский метод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Метод проектов </a:t>
            </a:r>
          </a:p>
          <a:p>
            <a:pPr algn="ctr">
              <a:buNone/>
            </a:pP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ВОСПИТАНИЯ по ФОП ДО: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 организации опыта поведения и деятельности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Метод осознания детьми опыта поведения и деятельности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Метод мотивации опыта поведения и деятельности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МЕТОДЫ ОБУЧЕНИЯ по ФОП ДО: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Специальные методы                    физического обучения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унок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1177" y="3140968"/>
            <a:ext cx="2129416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средствам физического развития и оздоровления детей относятся: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алеолог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4509120"/>
            <a:ext cx="2538551" cy="18690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 технологий по физическому развитию: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Федеральной образовательной программе дошкольного образования (ФОП ДО) разделы: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Варианты совместной деятельности . Содержание совместной деятельности педагога и детей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самостоятельной деятельности детей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физ5соревнован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5013176"/>
            <a:ext cx="2310354" cy="1628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формы организации культурных практик по оздоровлению и физическому развитию детей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Способы и направления поддержки детской инициативы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физ4 баскетбол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8084" y="4149080"/>
            <a:ext cx="2939819" cy="220486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поддержки детской инициативы в области «Физическое развитие» педагогу рекомендуется использовать ряд способов и приемов: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Целью ФОП ДО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5" name="Рисунок 4" descr="Рисунок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1" y="4874348"/>
            <a:ext cx="3312368" cy="19836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53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ФОП ДО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511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и содержание образования (обучения и воспитания)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96336" y="1988840"/>
            <a:ext cx="504056" cy="26642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развитие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ФОП ДО на основе ФГОС, но они уточнены и расширены, также включены новые задачи:</a:t>
            </a:r>
            <a:endParaRPr lang="ru-RU" sz="3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260648"/>
            <a:ext cx="2664296" cy="14962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задачи образовательной деятельности: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!!!Задачи с учетом специфики региональных и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условий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492</TotalTime>
  <Words>1588</Words>
  <Application>Microsoft Office PowerPoint</Application>
  <PresentationFormat>Экран (4:3)</PresentationFormat>
  <Paragraphs>134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     Задачи и содержание образовательной деятельности в области «Физическое развитие» в соответствии с ФОП ДО детей младшего и среднего возраста</vt:lpstr>
      <vt:lpstr> в Федеральной образовательной программе дошкольного образования (ФОП ДО) разделы: </vt:lpstr>
      <vt:lpstr>Целью ФОП ДО  </vt:lpstr>
      <vt:lpstr>Задачи ФОП ДО </vt:lpstr>
      <vt:lpstr>Задачи и содержание образования (обучения и воспитания)</vt:lpstr>
      <vt:lpstr>Задачи ФОП ДО на основе ФГОС, но они уточнены и расширены, также включены новые задачи:</vt:lpstr>
      <vt:lpstr>Слайд 7</vt:lpstr>
      <vt:lpstr>Основные задачи образовательной деятельности:</vt:lpstr>
      <vt:lpstr>!!!Задачи с учетом специфики региональных и социокультурных условий</vt:lpstr>
      <vt:lpstr>от трех до четырех лет ЗАДАЧИ:</vt:lpstr>
      <vt:lpstr>от пяти до шести лет Задачи:</vt:lpstr>
      <vt:lpstr>Содержание образовательной деятельности по направлению «Физическое развитие»:</vt:lpstr>
      <vt:lpstr>Задачи воспитания, направленные на приобщение детей к ценностям «Жизнь», «Здоровье», что предполагает:</vt:lpstr>
      <vt:lpstr>Формы реализации ФОП ДО: В младенческом возрасте (2 месяца – 1 год):</vt:lpstr>
      <vt:lpstr>Формы реализации ФОП ДО: В дошкольном возрасте: от 3 лет до 8 лет</vt:lpstr>
      <vt:lpstr> МЕТОДЫ ОБУЧЕНИЯ по ФОП ДО: </vt:lpstr>
      <vt:lpstr>Специальные методы                    физического обучения</vt:lpstr>
      <vt:lpstr>К средствам физического развития и оздоровления детей относятся:</vt:lpstr>
      <vt:lpstr>Комплекс технологий по физическому развитию:</vt:lpstr>
      <vt:lpstr>Варианты совместной деятельности . Содержание совместной деятельности педагога и детей</vt:lpstr>
      <vt:lpstr>Содержание самостоятельной деятельности детей</vt:lpstr>
      <vt:lpstr>Основные формы организации культурных практик по оздоровлению и физическому развитию детей</vt:lpstr>
      <vt:lpstr>Способы и направления поддержки детской инициативы</vt:lpstr>
      <vt:lpstr>Для поддержки детской инициативы в области «Физическое развитие» педагогу рекомендуется использовать ряд способов и приемов: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ИЛЬЯ</cp:lastModifiedBy>
  <cp:revision>55</cp:revision>
  <dcterms:created xsi:type="dcterms:W3CDTF">2017-02-07T01:28:10Z</dcterms:created>
  <dcterms:modified xsi:type="dcterms:W3CDTF">2024-02-27T12:51:39Z</dcterms:modified>
</cp:coreProperties>
</file>