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xml" Extension="xml"/>
  <Default ContentType="application/vnd.openxmlformats-package.relationships+xml" Extension="rels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tableStyles+xml" PartName="/ppt/tableStyles.xml"/>
  <Override ContentType="application/vnd.openxmlformats-officedocument.theme+xml" PartName="/ppt/theme/theme1.xml"/>
</Types>
</file>

<file path=_rels/.rels><?xml version="1.0" encoding="UTF-8" standalone="no" ?>
<Relationships xmlns="http://schemas.openxmlformats.org/package/2006/relationships">
  <Relationship Id="rId1" Target="ppt/presentation.xml" Type="http://schemas.openxmlformats.org/officeDocument/2006/relationships/officeDocument"/>
  <Relationship Id="rId2" Target="docProps/app.xml" Type="http://schemas.openxmlformats.org/officeDocument/2006/relationships/extended-properties"/>
  <Relationship Id="rId3" Target="docProps/core.xml" Type="http://schemas.openxmlformats.org/package/2006/relationships/metadata/core-properties"/>
</Relationships>

</file>

<file path=ppt/presentation.xml><?xml version="1.0" encoding="utf-8"?>
<p:presentation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/>
  <p:notesSz cx="6858000" cy="9144000"/>
</p:presentation>
</file>

<file path=ppt/tableStyles.xml><?xml version="1.0" encoding="utf-8"?>
<a:tblStyleLs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def="{5C22544A-7EE6-4342-B048-85BDC9FD1C3A}"/>
</file>

<file path=ppt/_rels/presentation.xml.rels><?xml version="1.0" encoding="UTF-8" standalone="no" ?>
<Relationships xmlns="http://schemas.openxmlformats.org/package/2006/relationships">
  <Relationship Id="rId6" Target="slides/slide4.xml" Type="http://schemas.openxmlformats.org/officeDocument/2006/relationships/slide"/>
  <Relationship Id="rId1" Target="theme/theme1.xml" Type="http://schemas.openxmlformats.org/officeDocument/2006/relationships/theme"/>
  <Relationship Id="rId10" Target="tableStyles.xml" Type="http://schemas.openxmlformats.org/officeDocument/2006/relationships/tableStyles"/>
  <Relationship Id="rId2" Target="slideMasters/slideMaster1.xml" Type="http://schemas.openxmlformats.org/officeDocument/2006/relationships/slideMaster"/>
  <Relationship Id="rId3" Target="slides/slide1.xml" Type="http://schemas.openxmlformats.org/officeDocument/2006/relationships/slide"/>
  <Relationship Id="rId8" Target="slides/slide6.xml" Type="http://schemas.openxmlformats.org/officeDocument/2006/relationships/slide"/>
  <Relationship Id="rId4" Target="slides/slide2.xml" Type="http://schemas.openxmlformats.org/officeDocument/2006/relationships/slide"/>
  <Relationship Id="rId9" Target="slides/slide7.xml" Type="http://schemas.openxmlformats.org/officeDocument/2006/relationships/slide"/>
  <Relationship Id="rId7" Target="slides/slide5.xml" Type="http://schemas.openxmlformats.org/officeDocument/2006/relationships/slide"/>
  <Relationship Id="rId5" Target="slides/slide3.xml" Type="http://schemas.openxmlformats.org/officeDocument/2006/relationships/slide"/>
</Relationships>

</file>

<file path=ppt/slideLayouts/_rels/slideLayout1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10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11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2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3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4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5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6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7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8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9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slideLayout1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itle">
  <p:cSld name="Title">
    <p:spTree>
      <p:nvGrpSpPr>
        <p:cNvPr hidden="false" id="24" name="GroupShape 2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5" name="Shape 25"/>
          <p:cNvSpPr txBox="true"/>
          <p:nvPr isPhoto="false">
            <p:ph idx="0" type="title"/>
          </p:nvPr>
        </p:nvSpPr>
        <p:spPr>
          <a:xfrm flipH="false" flipV="false" rot="0"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26" name="Shape 26"/>
          <p:cNvSpPr txBox="true"/>
          <p:nvPr isPhoto="false">
            <p:ph idx="1" type="subTitle"/>
          </p:nvPr>
        </p:nvSpPr>
        <p:spPr>
          <a:xfrm flipH="false" flipV="false" rot="0"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defPPr/>
            <a:lvl1pPr algn="ctr" indent="0" lvl="0" mar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algn="ctr" indent="0" lvl="1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lvl="2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lvl="3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lvl="4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lvl="5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lvl="6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lvl="7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lvl="8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t>Образец подзаголовка</a:t>
            </a:r>
          </a:p>
        </p:txBody>
      </p:sp>
      <p:sp>
        <p:nvSpPr>
          <p:cNvPr hidden="false" id="27" name="Shape 27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26.01.2024</a:t>
            </a:r>
          </a:p>
        </p:txBody>
      </p:sp>
      <p:sp>
        <p:nvSpPr>
          <p:cNvPr hidden="false" id="28" name="Shape 28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29" name="Shape 29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vertTx">
  <p:cSld name="Title and Vertical Text">
    <p:spTree>
      <p:nvGrpSpPr>
        <p:cNvPr hidden="false" id="41" name="GroupShape 4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42" name="Shape 42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43" name="Shape 43"/>
          <p:cNvSpPr txBox="true"/>
          <p:nvPr isPhoto="false">
            <p:ph idx="1" type="body"/>
          </p:nvPr>
        </p:nvSpPr>
        <p:spPr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44" name="Shape 44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26.01.2024</a:t>
            </a:r>
          </a:p>
        </p:txBody>
      </p:sp>
      <p:sp>
        <p:nvSpPr>
          <p:cNvPr hidden="false" id="45" name="Shape 45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46" name="Shape 46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vertTitleAndTx">
  <p:cSld name="Vertical Title and Text">
    <p:spTree>
      <p:nvGrpSpPr>
        <p:cNvPr hidden="false" id="47" name="GroupShape 4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48" name="Shape 48"/>
          <p:cNvSpPr txBox="true"/>
          <p:nvPr isPhoto="false">
            <p:ph idx="0" type="title"/>
          </p:nvPr>
        </p:nvSpPr>
        <p:spPr>
          <a:xfrm flipH="false" flipV="false" rot="0"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49" name="Shape 49"/>
          <p:cNvSpPr txBox="true"/>
          <p:nvPr isPhoto="false">
            <p:ph idx="1" type="body"/>
          </p:nvPr>
        </p:nvSpPr>
        <p:spPr>
          <a:xfrm flipH="false" flipV="false" rot="0"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50" name="Shape 50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26.01.2024</a:t>
            </a:r>
          </a:p>
        </p:txBody>
      </p:sp>
      <p:sp>
        <p:nvSpPr>
          <p:cNvPr hidden="false" id="51" name="Shape 51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52" name="Shape 52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obj">
  <p:cSld name="Title and Content">
    <p:spTree>
      <p:nvGrpSpPr>
        <p:cNvPr hidden="false" id="7" name="GroupShape 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8" name="Shape 8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9" name="Shape 9"/>
          <p:cNvSpPr txBox="true"/>
          <p:nvPr isPhoto="false">
            <p:ph idx="1" type="body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10" name="Shape 10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26.01.2024</a:t>
            </a:r>
          </a:p>
        </p:txBody>
      </p:sp>
      <p:sp>
        <p:nvSpPr>
          <p:cNvPr hidden="false" id="11" name="Shape 11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12" name="Shape 12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secHead">
  <p:cSld name="Title and Subtitle">
    <p:spTree>
      <p:nvGrpSpPr>
        <p:cNvPr hidden="false" id="30" name="GroupShape 30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31" name="Shape 31"/>
          <p:cNvSpPr txBox="true"/>
          <p:nvPr isPhoto="false">
            <p:ph idx="0" type="title"/>
          </p:nvPr>
        </p:nvSpPr>
        <p:spPr>
          <a:xfrm flipH="false" flipV="false" rot="0"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defPPr/>
            <a:lvl1pPr algn="l" lvl="0">
              <a:defRPr b="true" cap="all" sz="4000"/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32" name="Shape 32"/>
          <p:cNvSpPr txBox="true"/>
          <p:nvPr isPhoto="false">
            <p:ph idx="1" type="body"/>
          </p:nvPr>
        </p:nvSpPr>
        <p:spPr>
          <a:xfrm flipH="false" flipV="false" rot="0">
            <a:off x="722313" y="2906713"/>
            <a:ext cx="7772400" cy="1500186"/>
          </a:xfrm>
          <a:prstGeom prst="rect">
            <a:avLst/>
          </a:prstGeom>
        </p:spPr>
        <p:txBody>
          <a:bodyPr anchor="b"/>
          <a:lstStyle>
            <a:defPPr/>
            <a:lvl1pPr indent="0" lvl="0" mar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indent="0" lvl="1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lvl="2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lvl="3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lvl="4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lvl="5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lvl="6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lvl="7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lvl="8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33" name="Shape 33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26.01.2024</a:t>
            </a:r>
          </a:p>
        </p:txBody>
      </p:sp>
      <p:sp>
        <p:nvSpPr>
          <p:cNvPr hidden="false" id="34" name="Shape 34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35" name="Shape 35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itleOnly">
  <p:cSld name="Slide Title">
    <p:spTree>
      <p:nvGrpSpPr>
        <p:cNvPr hidden="false" id="36" name="GroupShape 3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37" name="Shape 37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38" name="Shape 38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26.01.2024</a:t>
            </a:r>
          </a:p>
        </p:txBody>
      </p:sp>
      <p:sp>
        <p:nvSpPr>
          <p:cNvPr hidden="false" id="39" name="Shape 39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40" name="Shape 40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woObj">
  <p:cSld name="Title and Two Columns">
    <p:spTree>
      <p:nvGrpSpPr>
        <p:cNvPr hidden="false" id="69" name="GroupShape 69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70" name="Shape 70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71" name="Shape 71"/>
          <p:cNvSpPr txBox="true"/>
          <p:nvPr isPhoto="false">
            <p:ph idx="1" type="body"/>
          </p:nvPr>
        </p:nvSpPr>
        <p:spPr>
          <a:xfrm flipH="false" flipV="false" rot="0"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defPPr/>
            <a:lvl1pPr lvl="0">
              <a:defRPr sz="2800"/>
            </a:lvl1pPr>
            <a:lvl2pPr lvl="1">
              <a:defRPr sz="24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  <a:lvl6pPr lvl="5">
              <a:defRPr sz="1800"/>
            </a:lvl6pPr>
            <a:lvl7pPr lvl="6">
              <a:defRPr sz="1800"/>
            </a:lvl7pPr>
            <a:lvl8pPr lvl="7">
              <a:defRPr sz="1800"/>
            </a:lvl8pPr>
            <a:lvl9pPr lvl="8">
              <a:defRPr sz="18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72" name="Shape 72"/>
          <p:cNvSpPr txBox="true"/>
          <p:nvPr isPhoto="false">
            <p:ph idx="2" type="body"/>
          </p:nvPr>
        </p:nvSpPr>
        <p:spPr>
          <a:xfrm flipH="false" flipV="false" rot="0"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defPPr/>
            <a:lvl1pPr lvl="0">
              <a:defRPr sz="2800"/>
            </a:lvl1pPr>
            <a:lvl2pPr lvl="1">
              <a:defRPr sz="24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  <a:lvl6pPr lvl="5">
              <a:defRPr sz="1800"/>
            </a:lvl6pPr>
            <a:lvl7pPr lvl="6">
              <a:defRPr sz="1800"/>
            </a:lvl7pPr>
            <a:lvl8pPr lvl="7">
              <a:defRPr sz="1800"/>
            </a:lvl8pPr>
            <a:lvl9pPr lvl="8">
              <a:defRPr sz="18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73" name="Shape 73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26.01.2024</a:t>
            </a:r>
          </a:p>
        </p:txBody>
      </p:sp>
      <p:sp>
        <p:nvSpPr>
          <p:cNvPr hidden="false" id="74" name="Shape 74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75" name="Shape 75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blank">
  <p:cSld name="Blank">
    <p:spTree>
      <p:nvGrpSpPr>
        <p:cNvPr hidden="false" id="13" name="GroupShape 13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4" name="Shape 14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26.01.2024</a:t>
            </a:r>
          </a:p>
        </p:txBody>
      </p:sp>
      <p:sp>
        <p:nvSpPr>
          <p:cNvPr hidden="false" id="15" name="Shape 15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16" name="Shape 16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woTxTwoObj">
  <p:cSld name="Comparison">
    <p:spTree>
      <p:nvGrpSpPr>
        <p:cNvPr hidden="false" id="53" name="GroupShape 53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54" name="Shape 54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55" name="Shape 55"/>
          <p:cNvSpPr txBox="true"/>
          <p:nvPr isPhoto="false">
            <p:ph idx="1" type="body"/>
          </p:nvPr>
        </p:nvSpPr>
        <p:spPr>
          <a:xfrm flipH="false" flipV="false" rot="0"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defPPr/>
            <a:lvl1pPr indent="0" lvl="0" marL="0">
              <a:buNone/>
              <a:defRPr b="true" sz="2400"/>
            </a:lvl1pPr>
            <a:lvl2pPr indent="0" lvl="1" marL="457200">
              <a:buNone/>
              <a:defRPr b="true" sz="2000"/>
            </a:lvl2pPr>
            <a:lvl3pPr indent="0" lvl="2" marL="914400">
              <a:buNone/>
              <a:defRPr b="true" sz="1800"/>
            </a:lvl3pPr>
            <a:lvl4pPr indent="0" lvl="3" marL="1371600">
              <a:buNone/>
              <a:defRPr b="true" sz="1600"/>
            </a:lvl4pPr>
            <a:lvl5pPr indent="0" lvl="4" marL="1828800">
              <a:buNone/>
              <a:defRPr b="true" sz="1600"/>
            </a:lvl5pPr>
            <a:lvl6pPr indent="0" lvl="5" marL="2286000">
              <a:buNone/>
              <a:defRPr b="true" sz="1600"/>
            </a:lvl6pPr>
            <a:lvl7pPr indent="0" lvl="6" marL="2743200">
              <a:buNone/>
              <a:defRPr b="true" sz="1600"/>
            </a:lvl7pPr>
            <a:lvl8pPr indent="0" lvl="7" marL="3200400">
              <a:buNone/>
              <a:defRPr b="true" sz="1600"/>
            </a:lvl8pPr>
            <a:lvl9pPr indent="0" lvl="8" marL="3657600">
              <a:buNone/>
              <a:defRPr b="true" sz="16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56" name="Shape 56"/>
          <p:cNvSpPr txBox="true"/>
          <p:nvPr isPhoto="false">
            <p:ph idx="2" type="body"/>
          </p:nvPr>
        </p:nvSpPr>
        <p:spPr>
          <a:xfrm flipH="false" flipV="false" rot="0"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defPPr/>
            <a:lvl1pPr lvl="0">
              <a:defRPr sz="2400"/>
            </a:lvl1pPr>
            <a:lvl2pPr lvl="1">
              <a:defRPr sz="2000"/>
            </a:lvl2pPr>
            <a:lvl3pPr lvl="2">
              <a:defRPr sz="1800"/>
            </a:lvl3pPr>
            <a:lvl4pPr lvl="3">
              <a:defRPr sz="1600"/>
            </a:lvl4pPr>
            <a:lvl5pPr lvl="4">
              <a:defRPr sz="1600"/>
            </a:lvl5pPr>
            <a:lvl6pPr lvl="5">
              <a:defRPr sz="1600"/>
            </a:lvl6pPr>
            <a:lvl7pPr lvl="6">
              <a:defRPr sz="1600"/>
            </a:lvl7pPr>
            <a:lvl8pPr lvl="7">
              <a:defRPr sz="1600"/>
            </a:lvl8pPr>
            <a:lvl9pPr lvl="8">
              <a:defRPr sz="16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57" name="Shape 57"/>
          <p:cNvSpPr txBox="true"/>
          <p:nvPr isPhoto="false">
            <p:ph idx="3" type="body"/>
          </p:nvPr>
        </p:nvSpPr>
        <p:spPr>
          <a:xfrm flipH="false" flipV="false" rot="0"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defPPr/>
            <a:lvl1pPr indent="0" lvl="0" marL="0">
              <a:buNone/>
              <a:defRPr b="true" sz="2400"/>
            </a:lvl1pPr>
            <a:lvl2pPr indent="0" lvl="1" marL="457200">
              <a:buNone/>
              <a:defRPr b="true" sz="2000"/>
            </a:lvl2pPr>
            <a:lvl3pPr indent="0" lvl="2" marL="914400">
              <a:buNone/>
              <a:defRPr b="true" sz="1800"/>
            </a:lvl3pPr>
            <a:lvl4pPr indent="0" lvl="3" marL="1371600">
              <a:buNone/>
              <a:defRPr b="true" sz="1600"/>
            </a:lvl4pPr>
            <a:lvl5pPr indent="0" lvl="4" marL="1828800">
              <a:buNone/>
              <a:defRPr b="true" sz="1600"/>
            </a:lvl5pPr>
            <a:lvl6pPr indent="0" lvl="5" marL="2286000">
              <a:buNone/>
              <a:defRPr b="true" sz="1600"/>
            </a:lvl6pPr>
            <a:lvl7pPr indent="0" lvl="6" marL="2743200">
              <a:buNone/>
              <a:defRPr b="true" sz="1600"/>
            </a:lvl7pPr>
            <a:lvl8pPr indent="0" lvl="7" marL="3200400">
              <a:buNone/>
              <a:defRPr b="true" sz="1600"/>
            </a:lvl8pPr>
            <a:lvl9pPr indent="0" lvl="8" marL="3657600">
              <a:buNone/>
              <a:defRPr b="true" sz="16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58" name="Shape 58"/>
          <p:cNvSpPr txBox="true"/>
          <p:nvPr isPhoto="false">
            <p:ph idx="4" type="body"/>
          </p:nvPr>
        </p:nvSpPr>
        <p:spPr>
          <a:xfrm flipH="false" flipV="false" rot="0"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defPPr/>
            <a:lvl1pPr lvl="0">
              <a:defRPr sz="2400"/>
            </a:lvl1pPr>
            <a:lvl2pPr lvl="1">
              <a:defRPr sz="2000"/>
            </a:lvl2pPr>
            <a:lvl3pPr lvl="2">
              <a:defRPr sz="1800"/>
            </a:lvl3pPr>
            <a:lvl4pPr lvl="3">
              <a:defRPr sz="1600"/>
            </a:lvl4pPr>
            <a:lvl5pPr lvl="4">
              <a:defRPr sz="1600"/>
            </a:lvl5pPr>
            <a:lvl6pPr lvl="5">
              <a:defRPr sz="1600"/>
            </a:lvl6pPr>
            <a:lvl7pPr lvl="6">
              <a:defRPr sz="1600"/>
            </a:lvl7pPr>
            <a:lvl8pPr lvl="7">
              <a:defRPr sz="1600"/>
            </a:lvl8pPr>
            <a:lvl9pPr lvl="8">
              <a:defRPr sz="16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59" name="Shape 59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26.01.2024</a:t>
            </a:r>
          </a:p>
        </p:txBody>
      </p:sp>
      <p:sp>
        <p:nvSpPr>
          <p:cNvPr hidden="false" id="60" name="Shape 60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61" name="Shape 61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objTx">
  <p:cSld name="Title, Text and Object">
    <p:spTree>
      <p:nvGrpSpPr>
        <p:cNvPr hidden="false" id="17" name="GroupShape 1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8" name="Shape 18"/>
          <p:cNvSpPr txBox="true"/>
          <p:nvPr isPhoto="false">
            <p:ph idx="0" type="title"/>
          </p:nvPr>
        </p:nvSpPr>
        <p:spPr>
          <a:xfrm flipH="false" flipV="false" rot="0"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defPPr/>
            <a:lvl1pPr algn="l" lvl="0">
              <a:defRPr b="true" sz="2000"/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19" name="Shape 19"/>
          <p:cNvSpPr txBox="true"/>
          <p:nvPr isPhoto="false">
            <p:ph idx="1" type="body"/>
          </p:nvPr>
        </p:nvSpPr>
        <p:spPr>
          <a:xfrm flipH="false" flipV="false" rot="0"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defPPr/>
            <a:lvl1pPr lvl="0">
              <a:defRPr sz="3200"/>
            </a:lvl1pPr>
            <a:lvl2pPr lvl="1">
              <a:defRPr sz="2800"/>
            </a:lvl2pPr>
            <a:lvl3pPr lvl="2">
              <a:defRPr sz="2400"/>
            </a:lvl3pPr>
            <a:lvl4pPr lvl="3">
              <a:defRPr sz="2000"/>
            </a:lvl4pPr>
            <a:lvl5pPr lvl="4">
              <a:defRPr sz="2000"/>
            </a:lvl5pPr>
            <a:lvl6pPr lvl="5">
              <a:defRPr sz="2000"/>
            </a:lvl6pPr>
            <a:lvl7pPr lvl="6">
              <a:defRPr sz="2000"/>
            </a:lvl7pPr>
            <a:lvl8pPr lvl="7">
              <a:defRPr sz="2000"/>
            </a:lvl8pPr>
            <a:lvl9pPr lvl="8">
              <a:defRPr sz="20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20" name="Shape 20"/>
          <p:cNvSpPr txBox="true"/>
          <p:nvPr isPhoto="false">
            <p:ph idx="2" type="body"/>
          </p:nvPr>
        </p:nvSpPr>
        <p:spPr>
          <a:xfrm flipH="false" flipV="false" rot="0"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defPPr/>
            <a:lvl1pPr indent="0" lvl="0" marL="0">
              <a:buNone/>
              <a:defRPr sz="1400"/>
            </a:lvl1pPr>
            <a:lvl2pPr indent="0" lvl="1" marL="457200">
              <a:buNone/>
              <a:defRPr sz="1200"/>
            </a:lvl2pPr>
            <a:lvl3pPr indent="0" lvl="2" marL="914400">
              <a:buNone/>
              <a:defRPr sz="1000"/>
            </a:lvl3pPr>
            <a:lvl4pPr indent="0" lvl="3" marL="1371600">
              <a:buNone/>
              <a:defRPr sz="900"/>
            </a:lvl4pPr>
            <a:lvl5pPr indent="0" lvl="4" marL="1828800">
              <a:buNone/>
              <a:defRPr sz="900"/>
            </a:lvl5pPr>
            <a:lvl6pPr indent="0" lvl="5" marL="2286000">
              <a:buNone/>
              <a:defRPr sz="900"/>
            </a:lvl6pPr>
            <a:lvl7pPr indent="0" lvl="6" marL="2743200">
              <a:buNone/>
              <a:defRPr sz="900"/>
            </a:lvl7pPr>
            <a:lvl8pPr indent="0" lvl="7" marL="3200400">
              <a:buNone/>
              <a:defRPr sz="900"/>
            </a:lvl8pPr>
            <a:lvl9pPr indent="0" lvl="8" marL="3657600">
              <a:buNone/>
              <a:defRPr sz="9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21" name="Shape 21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26.01.2024</a:t>
            </a:r>
          </a:p>
        </p:txBody>
      </p:sp>
      <p:sp>
        <p:nvSpPr>
          <p:cNvPr hidden="false" id="22" name="Shape 22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23" name="Shape 23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picTx">
  <p:cSld name="Title and Picture">
    <p:spTree>
      <p:nvGrpSpPr>
        <p:cNvPr hidden="false" id="62" name="GroupShape 62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63" name="Shape 63"/>
          <p:cNvSpPr txBox="true"/>
          <p:nvPr isPhoto="false">
            <p:ph idx="0" type="title"/>
          </p:nvPr>
        </p:nvSpPr>
        <p:spPr>
          <a:xfrm flipH="false" flipV="false" rot="0">
            <a:off x="1792288" y="4800600"/>
            <a:ext cx="5486400" cy="566737"/>
          </a:xfrm>
          <a:prstGeom prst="rect">
            <a:avLst/>
          </a:prstGeom>
        </p:spPr>
        <p:txBody>
          <a:bodyPr anchor="b"/>
          <a:lstStyle>
            <a:defPPr/>
            <a:lvl1pPr algn="l" lvl="0">
              <a:defRPr b="true" sz="2000"/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64" name="Shape 64"/>
          <p:cNvSpPr txBox="true"/>
          <p:nvPr isPhoto="false">
            <p:ph idx="1" type="body"/>
          </p:nvPr>
        </p:nvSpPr>
        <p:spPr>
          <a:xfrm flipH="false" flipV="false" rot="0"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defPPr/>
            <a:lvl1pPr indent="0" lvl="0" marL="0">
              <a:buNone/>
              <a:defRPr sz="3200"/>
            </a:lvl1pPr>
            <a:lvl2pPr indent="0" lvl="1" marL="457200">
              <a:buNone/>
              <a:defRPr sz="2800"/>
            </a:lvl2pPr>
            <a:lvl3pPr indent="0" lvl="2" marL="914400">
              <a:buNone/>
              <a:defRPr sz="2400"/>
            </a:lvl3pPr>
            <a:lvl4pPr indent="0" lvl="3" marL="1371600">
              <a:buNone/>
              <a:defRPr sz="2000"/>
            </a:lvl4pPr>
            <a:lvl5pPr indent="0" lvl="4" marL="1828800">
              <a:buNone/>
              <a:defRPr sz="2000"/>
            </a:lvl5pPr>
            <a:lvl6pPr indent="0" lvl="5" marL="2286000">
              <a:buNone/>
              <a:defRPr sz="2000"/>
            </a:lvl6pPr>
            <a:lvl7pPr indent="0" lvl="6" marL="2743200">
              <a:buNone/>
              <a:defRPr sz="2000"/>
            </a:lvl7pPr>
            <a:lvl8pPr indent="0" lvl="7" marL="3200400">
              <a:buNone/>
              <a:defRPr sz="2000"/>
            </a:lvl8pPr>
            <a:lvl9pPr indent="0" lvl="8" marL="3657600">
              <a:buNone/>
              <a:defRPr sz="2000"/>
            </a:lvl9pPr>
          </a:lstStyle>
          <a:p/>
        </p:txBody>
      </p:sp>
      <p:sp>
        <p:nvSpPr>
          <p:cNvPr hidden="false" id="65" name="Shape 65"/>
          <p:cNvSpPr txBox="true"/>
          <p:nvPr isPhoto="false">
            <p:ph idx="2" type="body"/>
          </p:nvPr>
        </p:nvSpPr>
        <p:spPr>
          <a:xfrm flipH="false" flipV="false" rot="0"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defPPr/>
            <a:lvl1pPr indent="0" lvl="0" marL="0">
              <a:buNone/>
              <a:defRPr sz="1400"/>
            </a:lvl1pPr>
            <a:lvl2pPr indent="0" lvl="1" marL="457200">
              <a:buNone/>
              <a:defRPr sz="1200"/>
            </a:lvl2pPr>
            <a:lvl3pPr indent="0" lvl="2" marL="914400">
              <a:buNone/>
              <a:defRPr sz="1000"/>
            </a:lvl3pPr>
            <a:lvl4pPr indent="0" lvl="3" marL="1371600">
              <a:buNone/>
              <a:defRPr sz="900"/>
            </a:lvl4pPr>
            <a:lvl5pPr indent="0" lvl="4" marL="1828800">
              <a:buNone/>
              <a:defRPr sz="900"/>
            </a:lvl5pPr>
            <a:lvl6pPr indent="0" lvl="5" marL="2286000">
              <a:buNone/>
              <a:defRPr sz="900"/>
            </a:lvl6pPr>
            <a:lvl7pPr indent="0" lvl="6" marL="2743200">
              <a:buNone/>
              <a:defRPr sz="900"/>
            </a:lvl7pPr>
            <a:lvl8pPr indent="0" lvl="7" marL="3200400">
              <a:buNone/>
              <a:defRPr sz="900"/>
            </a:lvl8pPr>
            <a:lvl9pPr indent="0" lvl="8" marL="3657600">
              <a:buNone/>
              <a:defRPr sz="9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66" name="Shape 66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26.01.2024</a:t>
            </a:r>
          </a:p>
        </p:txBody>
      </p:sp>
      <p:sp>
        <p:nvSpPr>
          <p:cNvPr hidden="false" id="67" name="Shape 67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68" name="Shape 68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Masters/_rels/slideMaster1.xml.rels><?xml version="1.0" encoding="UTF-8" standalone="no" ?>
<Relationships xmlns="http://schemas.openxmlformats.org/package/2006/relationships">
  <Relationship Id="rId6" Target="../slideLayouts/slideLayout5.xml" Type="http://schemas.openxmlformats.org/officeDocument/2006/relationships/slideLayout"/>
  <Relationship Id="rId1" Target="../theme/theme1.xml" Type="http://schemas.openxmlformats.org/officeDocument/2006/relationships/theme"/>
  <Relationship Id="rId12" Target="../slideLayouts/slideLayout11.xml" Type="http://schemas.openxmlformats.org/officeDocument/2006/relationships/slideLayout"/>
  <Relationship Id="rId10" Target="../slideLayouts/slideLayout9.xml" Type="http://schemas.openxmlformats.org/officeDocument/2006/relationships/slideLayout"/>
  <Relationship Id="rId2" Target="../slideLayouts/slideLayout1.xml" Type="http://schemas.openxmlformats.org/officeDocument/2006/relationships/slideLayout"/>
  <Relationship Id="rId3" Target="../slideLayouts/slideLayout2.xml" Type="http://schemas.openxmlformats.org/officeDocument/2006/relationships/slideLayout"/>
  <Relationship Id="rId8" Target="../slideLayouts/slideLayout7.xml" Type="http://schemas.openxmlformats.org/officeDocument/2006/relationships/slideLayout"/>
  <Relationship Id="rId4" Target="../slideLayouts/slideLayout3.xml" Type="http://schemas.openxmlformats.org/officeDocument/2006/relationships/slideLayout"/>
  <Relationship Id="rId11" Target="../slideLayouts/slideLayout10.xml" Type="http://schemas.openxmlformats.org/officeDocument/2006/relationships/slideLayout"/>
  <Relationship Id="rId9" Target="../slideLayouts/slideLayout8.xml" Type="http://schemas.openxmlformats.org/officeDocument/2006/relationships/slideLayout"/>
  <Relationship Id="rId7" Target="../slideLayouts/slideLayout6.xml" Type="http://schemas.openxmlformats.org/officeDocument/2006/relationships/slideLayout"/>
  <Relationship Id="rId5" Target="../slideLayouts/slideLayout4.xml" Type="http://schemas.openxmlformats.org/officeDocument/2006/relationships/slideLayout"/>
</Relationships>

</file>

<file path=ppt/slideMasters/slideMaster1.xml><?xml version="1.0" encoding="utf-8"?>
<p:sldMaster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>
  <p:cSld name="">
    <p:bg>
      <p:bgRef idx="1001">
        <a:schemeClr val="bg1"/>
      </p:bgRef>
    </p:bg>
    <p:spTree>
      <p:nvGrpSpPr>
        <p:cNvPr hidden="false" id="1" name="GroupShape 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" name="Shape 2"/>
          <p:cNvSpPr txBox="true"/>
          <p:nvPr isPhoto="false">
            <p:ph idx="0" type="title"/>
          </p:nvPr>
        </p:nvSpPr>
        <p:spPr>
          <a:xfrm flipH="false" flipV="false" rot="0">
            <a:off x="457200" y="274638"/>
            <a:ext cx="8229600" cy="1143000"/>
          </a:xfrm>
          <a:prstGeom prst="rect">
            <a:avLst/>
          </a:prstGeom>
        </p:spPr>
        <p:txBody>
          <a:bodyPr anchor="ctr" bIns="45720" lIns="91440" rIns="91440" tIns="45720" vert="horz">
            <a:normAutofit fontScale="100%" lnSpcReduction="0%"/>
          </a:bodyPr>
          <a:p>
            <a:r>
              <a:t>Образец заголовка</a:t>
            </a:r>
          </a:p>
        </p:txBody>
      </p:sp>
      <p:sp>
        <p:nvSpPr>
          <p:cNvPr hidden="false" id="3" name="Shape 3"/>
          <p:cNvSpPr txBox="true"/>
          <p:nvPr isPhoto="false">
            <p:ph idx="1" type="body"/>
          </p:nvPr>
        </p:nvSpPr>
        <p:spPr>
          <a:xfrm flipH="false" flipV="false" rot="0">
            <a:off x="457200" y="1600200"/>
            <a:ext cx="8229600" cy="4525963"/>
          </a:xfrm>
          <a:prstGeom prst="rect">
            <a:avLst/>
          </a:prstGeom>
        </p:spPr>
        <p:txBody>
          <a:bodyPr bIns="45720" lIns="91440" rIns="91440" tIns="45720" vert="horz">
            <a:normAutofit fontScale="100%" lnSpcReduction="0%"/>
          </a:bodyPr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4" name="Shape 4"/>
          <p:cNvSpPr txBox="true"/>
          <p:nvPr isPhoto="false">
            <p:ph idx="2" type="dt"/>
          </p:nvPr>
        </p:nvSpPr>
        <p:spPr>
          <a:xfrm flipH="false" flipV="false" rot="0">
            <a:off x="457200" y="6356350"/>
            <a:ext cx="2133600" cy="365125"/>
          </a:xfrm>
          <a:prstGeom prst="rect">
            <a:avLst/>
          </a:prstGeom>
        </p:spPr>
        <p:txBody>
          <a:bodyPr anchor="ctr" bIns="45720" lIns="91440" rIns="91440" tIns="45720" vert="horz"/>
          <a:lstStyle>
            <a:defPPr/>
            <a:lvl1pPr algn="l" indent="0" lvl="0" marL="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26.01.2024</a:t>
            </a:r>
          </a:p>
        </p:txBody>
      </p:sp>
      <p:sp>
        <p:nvSpPr>
          <p:cNvPr hidden="false" id="5" name="Shape 5"/>
          <p:cNvSpPr txBox="true"/>
          <p:nvPr isPhoto="false">
            <p:ph idx="3" type="ftr"/>
          </p:nvPr>
        </p:nvSpPr>
        <p:spPr>
          <a:xfrm flipH="false" flipV="false" rot="0">
            <a:off x="3124200" y="6356350"/>
            <a:ext cx="2895600" cy="365125"/>
          </a:xfrm>
          <a:prstGeom prst="rect">
            <a:avLst/>
          </a:prstGeom>
        </p:spPr>
        <p:txBody>
          <a:bodyPr anchor="ctr" bIns="45720" lIns="91440" rIns="91440" tIns="45720" vert="horz"/>
          <a:lstStyle>
            <a:defPPr/>
            <a:lvl1pPr algn="ctr" indent="0" lvl="0" marL="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hidden="false" id="6" name="Shape 6"/>
          <p:cNvSpPr txBox="true"/>
          <p:nvPr isPhoto="false">
            <p:ph idx="4" type="sldNum"/>
          </p:nvPr>
        </p:nvSpPr>
        <p:spPr>
          <a:xfrm flipH="false" flipV="false" rot="0">
            <a:off x="6553200" y="6356350"/>
            <a:ext cx="2133600" cy="365125"/>
          </a:xfrm>
          <a:prstGeom prst="rect">
            <a:avLst/>
          </a:prstGeom>
        </p:spPr>
        <p:txBody>
          <a:bodyPr anchor="ctr" bIns="45720" lIns="91440" rIns="91440" tIns="45720" vert="horz"/>
          <a:lstStyle>
            <a:defPPr/>
            <a:lvl1pPr algn="r" indent="0" lvl="0" marL="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‹#›</a:t>
            </a:r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defPPr/>
      <a:lvl1pPr algn="ctr" lvl="0"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/>
      <a:lvl1pPr algn="l" indent="-342900" lvl="0" marL="342900"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algn="l" indent="-285750" lvl="1" marL="742950"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algn="l" indent="-228600" lvl="2" marL="1143000"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algn="l" indent="-228600" lvl="3" marL="1600200"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algn="l" indent="-228600" lvl="4" marL="2057400"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algn="l" indent="-228600" lvl="5" marL="2514600"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algn="l" indent="-228600" lvl="6" marL="2971800"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algn="l" indent="-228600" lvl="7" marL="3429000"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algn="l" indent="-228600" lvl="8" marL="3886200"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algn="l" indent="0" lvl="0" marL="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algn="l" indent="0" lvl="1" marL="4572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algn="l" indent="0" lvl="2" marL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algn="l" indent="0" lvl="3" marL="13716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algn="l" indent="0" lvl="4" marL="18288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algn="l" indent="0" lvl="5" marL="22860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algn="l" indent="0" lvl="6" marL="27432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algn="l" indent="0" lvl="7" marL="3200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algn="l" indent="0" lvl="8" marL="36576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 ?>
<Relationships xmlns="http://schemas.openxmlformats.org/package/2006/relationships">
  <Relationship Id="rId1" Target="../media/1.png" Type="http://schemas.openxmlformats.org/officeDocument/2006/relationships/image"/>
  <Relationship Id="rId2" Target="../slideLayouts/slideLayout1.xml" Type="http://schemas.openxmlformats.org/officeDocument/2006/relationships/slideLayout"/>
</Relationships>

</file>

<file path=ppt/slides/_rels/slide2.xml.rels><?xml version="1.0" encoding="UTF-8" standalone="no" ?>
<Relationships xmlns="http://schemas.openxmlformats.org/package/2006/relationships">
  <Relationship Id="rId1" Target="../media/2.png" Type="http://schemas.openxmlformats.org/officeDocument/2006/relationships/image"/>
  <Relationship Id="rId2" Target="../media/3.jpeg" Type="http://schemas.openxmlformats.org/officeDocument/2006/relationships/image"/>
  <Relationship Id="rId3" Target="../slideLayouts/slideLayout4.xml" Type="http://schemas.openxmlformats.org/officeDocument/2006/relationships/slideLayout"/>
</Relationships>

</file>

<file path=ppt/slides/_rels/slide3.xml.rels><?xml version="1.0" encoding="UTF-8" standalone="no" ?>
<Relationships xmlns="http://schemas.openxmlformats.org/package/2006/relationships">
  <Relationship Id="rId1" Target="../media/4.png" Type="http://schemas.openxmlformats.org/officeDocument/2006/relationships/image"/>
  <Relationship Id="rId2" Target="../slideLayouts/slideLayout2.xml" Type="http://schemas.openxmlformats.org/officeDocument/2006/relationships/slideLayout"/>
</Relationships>

</file>

<file path=ppt/slides/_rels/slide4.xml.rels><?xml version="1.0" encoding="UTF-8" standalone="no" ?>
<Relationships xmlns="http://schemas.openxmlformats.org/package/2006/relationships">
  <Relationship Id="rId1" Target="../media/5.png" Type="http://schemas.openxmlformats.org/officeDocument/2006/relationships/image"/>
  <Relationship Id="rId2" Target="../media/6.jpeg" Type="http://schemas.openxmlformats.org/officeDocument/2006/relationships/image"/>
  <Relationship Id="rId3" Target="../media/7.jpeg" Type="http://schemas.openxmlformats.org/officeDocument/2006/relationships/image"/>
  <Relationship Id="rId4" Target="../slideLayouts/slideLayout2.xml" Type="http://schemas.openxmlformats.org/officeDocument/2006/relationships/slideLayout"/>
</Relationships>

</file>

<file path=ppt/slides/_rels/slide5.xml.rels><?xml version="1.0" encoding="UTF-8" standalone="no" ?>
<Relationships xmlns="http://schemas.openxmlformats.org/package/2006/relationships">
  <Relationship Id="rId1" Target="../media/8.png" Type="http://schemas.openxmlformats.org/officeDocument/2006/relationships/image"/>
  <Relationship Id="rId2" Target="../media/9.jpeg" Type="http://schemas.openxmlformats.org/officeDocument/2006/relationships/image"/>
  <Relationship Id="rId3" Target="../media/10.jpeg" Type="http://schemas.openxmlformats.org/officeDocument/2006/relationships/image"/>
  <Relationship Id="rId4" Target="../media/11.jpeg" Type="http://schemas.openxmlformats.org/officeDocument/2006/relationships/image"/>
  <Relationship Id="rId5" Target="../slideLayouts/slideLayout2.xml" Type="http://schemas.openxmlformats.org/officeDocument/2006/relationships/slideLayout"/>
</Relationships>

</file>

<file path=ppt/slides/_rels/slide6.xml.rels><?xml version="1.0" encoding="UTF-8" standalone="no" ?>
<Relationships xmlns="http://schemas.openxmlformats.org/package/2006/relationships">
  <Relationship Id="rId1" Target="../media/12.png" Type="http://schemas.openxmlformats.org/officeDocument/2006/relationships/image"/>
  <Relationship Id="rId2" Target="../media/13.jpeg" Type="http://schemas.openxmlformats.org/officeDocument/2006/relationships/image"/>
  <Relationship Id="rId3" Target="../media/14.jpeg" Type="http://schemas.openxmlformats.org/officeDocument/2006/relationships/image"/>
  <Relationship Id="rId4" Target="../media/15.jpeg" Type="http://schemas.openxmlformats.org/officeDocument/2006/relationships/image"/>
  <Relationship Id="rId5" Target="../slideLayouts/slideLayout2.xml" Type="http://schemas.openxmlformats.org/officeDocument/2006/relationships/slideLayout"/>
</Relationships>

</file>

<file path=ppt/slides/_rels/slide7.xml.rels><?xml version="1.0" encoding="UTF-8" standalone="no" ?>
<Relationships xmlns="http://schemas.openxmlformats.org/package/2006/relationships">
  <Relationship Id="rId1" Target="../media/16.png" Type="http://schemas.openxmlformats.org/officeDocument/2006/relationships/image"/>
  <Relationship Id="rId2" Target="../slideLayouts/slideLayout4.xml" Type="http://schemas.openxmlformats.org/officeDocument/2006/relationships/slideLayout"/>
</Relationships>

</file>

<file path=ppt/slides/slide1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76" name="GroupShape 7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78" name="Picture 78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0" y="0"/>
            <a:ext cx="9144000" cy="6857999"/>
          </a:xfrm>
          <a:prstGeom prst="rect">
            <a:avLst/>
          </a:prstGeom>
        </p:spPr>
      </p:pic>
      <p:sp>
        <p:nvSpPr>
          <p:cNvPr hidden="false" id="79" name="Shape 79"/>
          <p:cNvSpPr txBox="true"/>
          <p:nvPr isPhoto="false">
            <p:ph idx="0" type="title"/>
          </p:nvPr>
        </p:nvSpPr>
        <p:spPr>
          <a:xfrm flipH="false" flipV="false" rot="0">
            <a:off x="685800" y="2643182"/>
            <a:ext cx="7772400" cy="957267"/>
          </a:xfrm>
          <a:prstGeom prst="rect">
            <a:avLst/>
          </a:prstGeom>
        </p:spPr>
        <p:txBody>
          <a:bodyPr>
            <a:normAutofit fontScale="100%" lnSpcReduction="0%"/>
          </a:bodyPr>
          <a:lstStyle>
            <a:defPPr/>
            <a:lvl1pPr lvl="0"/>
          </a:lstStyle>
          <a:p>
            <a:r>
              <a:rPr b="true">
                <a:solidFill>
                  <a:srgbClr val="00B0F0"/>
                </a:solidFill>
              </a:rPr>
              <a:t>Мастер-класс для педагогов по нетрадиционному рисованию мыльными пузырями: </a:t>
            </a:r>
            <a:br>
              <a:rPr b="true">
                <a:solidFill>
                  <a:srgbClr val="00B0F0"/>
                </a:solidFill>
              </a:rPr>
            </a:br>
            <a:r>
              <a:rPr b="true">
                <a:solidFill>
                  <a:srgbClr val="00B0F0"/>
                </a:solidFill>
              </a:rPr>
              <a:t>«Радуга фантазий»</a:t>
            </a:r>
            <a:endParaRPr b="true">
              <a:solidFill>
                <a:srgbClr val="00B0F0"/>
              </a:solidFill>
            </a:endParaRPr>
          </a:p>
        </p:txBody>
      </p:sp>
      <p:sp>
        <p:nvSpPr>
          <p:cNvPr hidden="false" id="80" name="Shape 80"/>
          <p:cNvSpPr txBox="true"/>
          <p:nvPr isPhoto="false">
            <p:ph idx="1" type="subTitle"/>
          </p:nvPr>
        </p:nvSpPr>
        <p:spPr>
          <a:xfrm flipH="false" flipV="false" rot="0">
            <a:off x="2285984" y="4500570"/>
            <a:ext cx="6429420" cy="1138230"/>
          </a:xfrm>
          <a:prstGeom prst="rect">
            <a:avLst/>
          </a:prstGeom>
        </p:spPr>
        <p:txBody>
          <a:bodyPr>
            <a:normAutofit fontScale="100%" lnSpcReduction="0%"/>
          </a:bodyPr>
          <a:lstStyle>
            <a:defPPr/>
            <a:lvl1pPr lvl="0"/>
          </a:lstStyle>
          <a:p>
            <a:pPr algn="r"/>
            <a:r>
              <a:rPr b="true" sz="2000">
                <a:solidFill>
                  <a:schemeClr val="tx1"/>
                </a:solidFill>
              </a:rPr>
              <a:t>Подготовила: воспитатель МБДОУ «Детский сад №205» </a:t>
            </a:r>
            <a:r>
              <a:rPr b="true" sz="2000">
                <a:solidFill>
                  <a:schemeClr val="tx1"/>
                </a:solidFill>
              </a:rPr>
              <a:t>Дюпина</a:t>
            </a:r>
            <a:r>
              <a:rPr b="true" sz="2000">
                <a:solidFill>
                  <a:schemeClr val="tx1"/>
                </a:solidFill>
              </a:rPr>
              <a:t> Валентина Владимировна</a:t>
            </a:r>
            <a:endParaRPr b="true" sz="2000">
              <a:solidFill>
                <a:schemeClr val="tx1"/>
              </a:solidFill>
            </a:endParaRPr>
          </a:p>
        </p:txBody>
      </p:sp>
    </p:spTree>
  </p:cSld>
</p:sld>
</file>

<file path=ppt/slides/slide2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81" name="GroupShape 8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83" name="Picture 83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0" y="0"/>
            <a:ext cx="9144000" cy="6857999"/>
          </a:xfrm>
          <a:prstGeom prst="rect">
            <a:avLst/>
          </a:prstGeom>
        </p:spPr>
      </p:pic>
      <p:sp>
        <p:nvSpPr>
          <p:cNvPr hidden="false" id="84" name="Shape 84"/>
          <p:cNvSpPr txBox="true"/>
          <p:nvPr isPhoto="false">
            <p:ph idx="0" type="title"/>
          </p:nvPr>
        </p:nvSpPr>
        <p:spPr>
          <a:xfrm flipH="false" flipV="false" rot="0">
            <a:off x="1928794" y="2071678"/>
            <a:ext cx="5715040" cy="2428892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lvl="0"/>
          </a:lstStyle>
          <a:p>
            <a:r>
              <a:rPr b="true" i="true" sz="200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«Нетрадиционные техники рисования помогут детям почувствовать себя свободными, помогут раскрепоститься, увидеть и передать на бумаге то, что обычными способами сделать намного труднее. А главное, нетрадиционные техники рисования дают ребёнку возможность удивиться и порадоваться миру».</a:t>
            </a:r>
            <a:br>
              <a:rPr b="true" i="true" sz="200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</a:br>
            <a:r>
              <a:rPr b="true" i="true" sz="200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М. </a:t>
            </a:r>
            <a:r>
              <a:rPr b="true" i="true" sz="200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Шклярова</a:t>
            </a:r>
            <a:br>
              <a:rPr sz="2000"/>
            </a:br>
            <a:br>
              <a:rPr b="true" i="true" sz="200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</a:br>
            <a:endParaRPr i="true" sz="2000"/>
          </a:p>
        </p:txBody>
      </p:sp>
      <p:pic>
        <p:nvPicPr>
          <p:cNvPr hidden="false" id="86" name="Picture 86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857224" y="4357694"/>
            <a:ext cx="2500330" cy="2101645"/>
          </a:xfrm>
          <a:prstGeom prst="rect">
            <a:avLst/>
          </a:prstGeom>
          <a:ln>
            <a:noFill/>
          </a:ln>
        </p:spPr>
      </p:pic>
    </p:spTree>
  </p:cSld>
</p:sld>
</file>

<file path=ppt/slides/slide3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87" name="GroupShape 8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89" name="Picture 89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0" y="0"/>
            <a:ext cx="9144000" cy="6857999"/>
          </a:xfrm>
          <a:prstGeom prst="rect">
            <a:avLst/>
          </a:prstGeom>
        </p:spPr>
      </p:pic>
      <p:sp>
        <p:nvSpPr>
          <p:cNvPr hidden="false" id="90" name="Shape 90"/>
          <p:cNvSpPr txBox="true"/>
          <p:nvPr isPhoto="false">
            <p:ph idx="0" type="title"/>
          </p:nvPr>
        </p:nvSpPr>
        <p:spPr>
          <a:xfrm flipH="false" flipV="false" rot="0">
            <a:off x="3000364" y="857232"/>
            <a:ext cx="5686436" cy="1357322"/>
          </a:xfrm>
          <a:prstGeom prst="rect">
            <a:avLst/>
          </a:prstGeom>
        </p:spPr>
        <p:txBody>
          <a:bodyPr>
            <a:normAutofit fontScale="100%" lnSpcReduction="0%"/>
          </a:bodyPr>
          <a:lstStyle>
            <a:defPPr/>
            <a:lvl1pPr lvl="0"/>
          </a:lstStyle>
          <a:p>
            <a:r>
              <a:rPr b="true" i="true">
                <a:solidFill>
                  <a:srgbClr val="FF0000"/>
                </a:solidFill>
              </a:rPr>
              <a:t>Многообразие техник:</a:t>
            </a:r>
            <a:endParaRPr b="true" i="true">
              <a:solidFill>
                <a:srgbClr val="FF0000"/>
              </a:solidFill>
            </a:endParaRPr>
          </a:p>
        </p:txBody>
      </p:sp>
      <p:sp>
        <p:nvSpPr>
          <p:cNvPr hidden="false" id="91" name="Shape 91"/>
          <p:cNvSpPr txBox="true"/>
          <p:nvPr isPhoto="false">
            <p:ph idx="1" type="body"/>
          </p:nvPr>
        </p:nvSpPr>
        <p:spPr>
          <a:xfrm flipH="false" flipV="false" rot="0">
            <a:off x="642910" y="2071678"/>
            <a:ext cx="8043890" cy="4572032"/>
          </a:xfrm>
          <a:prstGeom prst="rect">
            <a:avLst/>
          </a:prstGeom>
        </p:spPr>
        <p:txBody>
          <a:bodyPr>
            <a:normAutofit fontScale="100%" lnSpcReduction="0%"/>
          </a:bodyPr>
          <a:lstStyle>
            <a:defPPr/>
            <a:lvl1pPr lvl="0"/>
          </a:lstStyle>
          <a:p>
            <a:r>
              <a:rPr b="true" i="true" sz="4800"/>
              <a:t>-техника тычка;</a:t>
            </a:r>
            <a:endParaRPr b="true" i="true" sz="4800"/>
          </a:p>
          <a:p>
            <a:r>
              <a:rPr b="true" i="true" sz="4800"/>
              <a:t>-рисование пальчиками;</a:t>
            </a:r>
            <a:endParaRPr b="true" i="true" sz="4800"/>
          </a:p>
          <a:p>
            <a:r>
              <a:rPr b="true" i="true" sz="4800"/>
              <a:t>-рисование ладошкой;</a:t>
            </a:r>
            <a:endParaRPr b="true" i="true" sz="4800"/>
          </a:p>
          <a:p>
            <a:r>
              <a:rPr b="true" i="true" sz="4800"/>
              <a:t>-оттиск пробкой, печатками, ластиком;</a:t>
            </a:r>
            <a:endParaRPr b="true" i="true" sz="4800"/>
          </a:p>
          <a:p>
            <a:r>
              <a:rPr b="true" i="true" sz="4800"/>
              <a:t>-оттиск поролоном, пенопластом;</a:t>
            </a:r>
            <a:endParaRPr b="true" i="true" sz="4800"/>
          </a:p>
          <a:p>
            <a:r>
              <a:rPr b="true" i="true" sz="4800"/>
              <a:t>-оттиск смятой бумагой;</a:t>
            </a:r>
            <a:endParaRPr b="true" i="true" sz="4800"/>
          </a:p>
          <a:p>
            <a:r>
              <a:rPr b="true" i="true" sz="4800"/>
              <a:t>-обрывание бумаги;</a:t>
            </a:r>
            <a:endParaRPr b="true" i="true" sz="4800"/>
          </a:p>
          <a:p>
            <a:r>
              <a:rPr b="true" i="true" sz="4800"/>
              <a:t>-скатывание бумаги;</a:t>
            </a:r>
            <a:endParaRPr b="true" i="true" sz="4800"/>
          </a:p>
          <a:p>
            <a:r>
              <a:rPr b="true" i="true" sz="4800"/>
              <a:t>-рисование восковыми мелками и акварелью;</a:t>
            </a:r>
            <a:endParaRPr b="true" i="true" sz="4800"/>
          </a:p>
          <a:p>
            <a:r>
              <a:rPr b="true" i="true" sz="4800"/>
              <a:t>-рисование акварелью и свечой;</a:t>
            </a:r>
            <a:endParaRPr b="true" i="true" sz="4800"/>
          </a:p>
          <a:p>
            <a:r>
              <a:rPr b="true" i="true" sz="4800"/>
              <a:t>-монотипия приоритетов;</a:t>
            </a:r>
            <a:endParaRPr b="true" i="true" sz="4800"/>
          </a:p>
          <a:p>
            <a:r>
              <a:rPr b="true" i="true" sz="4800"/>
              <a:t>-монотипия пейзажная;</a:t>
            </a:r>
            <a:endParaRPr b="true" i="true" sz="4800"/>
          </a:p>
          <a:p>
            <a:r>
              <a:rPr b="true" i="true" sz="4800"/>
              <a:t>-</a:t>
            </a:r>
            <a:r>
              <a:rPr b="true" i="true" sz="4800"/>
              <a:t>кляксография</a:t>
            </a:r>
            <a:r>
              <a:rPr b="true" i="true" sz="4800"/>
              <a:t>;</a:t>
            </a:r>
            <a:endParaRPr b="true" i="true" sz="4800"/>
          </a:p>
          <a:p>
            <a:r>
              <a:rPr b="true" i="true" sz="4800"/>
              <a:t>-</a:t>
            </a:r>
            <a:r>
              <a:rPr b="true" i="true" sz="4800"/>
              <a:t>набрызг</a:t>
            </a:r>
            <a:r>
              <a:rPr b="true" i="true" sz="4800"/>
              <a:t>;</a:t>
            </a:r>
            <a:endParaRPr b="true" i="true" sz="4800"/>
          </a:p>
          <a:p>
            <a:r>
              <a:rPr b="true" i="true" sz="4800"/>
              <a:t>-тиснение;</a:t>
            </a:r>
            <a:endParaRPr b="true" i="true" sz="4800"/>
          </a:p>
          <a:p>
            <a:r>
              <a:rPr b="true" i="true" sz="4800"/>
              <a:t>-</a:t>
            </a:r>
            <a:r>
              <a:rPr b="true" i="true" sz="4800"/>
              <a:t>тычкование</a:t>
            </a:r>
            <a:r>
              <a:rPr b="true" i="true" sz="4800"/>
              <a:t>;</a:t>
            </a:r>
            <a:endParaRPr b="true" i="true" sz="4800"/>
          </a:p>
          <a:p>
            <a:r>
              <a:rPr b="true" i="true" sz="4800"/>
              <a:t>-цветной </a:t>
            </a:r>
            <a:r>
              <a:rPr b="true" i="true" sz="4800"/>
              <a:t>граттаж</a:t>
            </a:r>
            <a:r>
              <a:rPr b="true" i="true" sz="4800"/>
              <a:t>;</a:t>
            </a:r>
            <a:endParaRPr b="true" i="true" sz="4800"/>
          </a:p>
          <a:p>
            <a:r>
              <a:rPr b="true" i="true" sz="4800"/>
              <a:t>-черно-белый </a:t>
            </a:r>
            <a:r>
              <a:rPr b="true" i="true" sz="4800"/>
              <a:t>граттаж</a:t>
            </a:r>
            <a:r>
              <a:rPr b="true" i="true" sz="4800"/>
              <a:t>;</a:t>
            </a:r>
            <a:endParaRPr b="true" i="true" sz="4800"/>
          </a:p>
          <a:p>
            <a:r>
              <a:rPr b="true" i="true" sz="4800"/>
              <a:t>-рисование акварельными мелками;</a:t>
            </a:r>
            <a:endParaRPr b="true" i="true" sz="4800"/>
          </a:p>
          <a:p>
            <a:r>
              <a:rPr b="true" i="true" sz="4800"/>
              <a:t>-рисование нитками;</a:t>
            </a:r>
            <a:endParaRPr b="true" i="true" sz="4800"/>
          </a:p>
          <a:p>
            <a:r>
              <a:rPr b="true" i="true" sz="4800"/>
              <a:t>-рисование с помощью мыльных пузырей;</a:t>
            </a:r>
            <a:endParaRPr b="true" i="true" sz="4800"/>
          </a:p>
          <a:p>
            <a:r>
              <a:rPr b="true" i="true" sz="4800"/>
              <a:t>-рисование пластилином;</a:t>
            </a:r>
            <a:endParaRPr b="true" i="true" sz="4800"/>
          </a:p>
          <a:p>
            <a:r>
              <a:rPr b="true" i="true" sz="4800"/>
              <a:t>-рисование солью;</a:t>
            </a:r>
            <a:endParaRPr b="true" i="true" sz="4800"/>
          </a:p>
          <a:p>
            <a:r>
              <a:rPr b="true" i="true" sz="4800"/>
              <a:t>-рисование </a:t>
            </a:r>
            <a:r>
              <a:rPr b="true" i="true" sz="4800"/>
              <a:t>опилками и т.д.</a:t>
            </a:r>
            <a:endParaRPr b="true" i="true" sz="4800"/>
          </a:p>
          <a:p>
            <a:endParaRPr b="true" i="true"/>
          </a:p>
        </p:txBody>
      </p:sp>
    </p:spTree>
  </p:cSld>
</p:sld>
</file>

<file path=ppt/slides/slide4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92" name="GroupShape 92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94" name="Picture 94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0" y="0"/>
            <a:ext cx="9144000" cy="6857999"/>
          </a:xfrm>
          <a:prstGeom prst="rect">
            <a:avLst/>
          </a:prstGeom>
        </p:spPr>
      </p:pic>
      <p:sp>
        <p:nvSpPr>
          <p:cNvPr hidden="false" id="95" name="Shape 95"/>
          <p:cNvSpPr txBox="true"/>
          <p:nvPr isPhoto="false">
            <p:ph idx="0" type="title"/>
          </p:nvPr>
        </p:nvSpPr>
        <p:spPr>
          <a:xfrm flipH="false" flipV="false" rot="0">
            <a:off x="3143240" y="1071546"/>
            <a:ext cx="5543560" cy="1285884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lvl="0"/>
          </a:lstStyle>
          <a:p>
            <a:r>
              <a:rPr b="true" sz="4000">
                <a:solidFill>
                  <a:srgbClr val="FF0000"/>
                </a:solidFill>
              </a:rPr>
              <a:t>Способы рисования мыльными пузырями</a:t>
            </a:r>
            <a:endParaRPr b="true" sz="4000">
              <a:solidFill>
                <a:srgbClr val="FF0000"/>
              </a:solidFill>
            </a:endParaRPr>
          </a:p>
        </p:txBody>
      </p:sp>
      <p:sp>
        <p:nvSpPr>
          <p:cNvPr hidden="false" id="96" name="Shape 96"/>
          <p:cNvSpPr txBox="true"/>
          <p:nvPr isPhoto="false">
            <p:ph idx="1" type="body"/>
          </p:nvPr>
        </p:nvSpPr>
        <p:spPr>
          <a:xfrm flipH="false" flipV="false" rot="0">
            <a:off x="714348" y="2285992"/>
            <a:ext cx="7972452" cy="3840171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buNone/>
            </a:pPr>
            <a:r>
              <a:rPr b="true">
                <a:solidFill>
                  <a:srgbClr val="00B0F0"/>
                </a:solidFill>
              </a:rPr>
              <a:t>1 способ. Выкладывание пены из мыльных пузырей на лист бумаги ложкой.</a:t>
            </a:r>
            <a:endParaRPr b="true">
              <a:solidFill>
                <a:srgbClr val="00B0F0"/>
              </a:solidFill>
            </a:endParaRPr>
          </a:p>
        </p:txBody>
      </p:sp>
      <p:pic>
        <p:nvPicPr>
          <p:cNvPr hidden="false" id="98" name="Picture 98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785786" y="3357562"/>
            <a:ext cx="3357586" cy="3071833"/>
          </a:xfrm>
          <a:prstGeom prst="rect">
            <a:avLst/>
          </a:prstGeom>
          <a:ln w="9525">
            <a:noFill/>
            <a:headEnd len="med" type="none" w="med"/>
            <a:tailEnd len="med" type="none" w="med"/>
          </a:ln>
        </p:spPr>
      </p:pic>
      <p:pic>
        <p:nvPicPr>
          <p:cNvPr hidden="false" id="100" name="Picture 100"/>
          <p:cNvPicPr preferRelativeResize="true"/>
          <p:nvPr isPhoto="false"/>
        </p:nvPicPr>
        <p:blipFill>
          <a:blip r:embed="rId3"/>
          <a:stretch/>
        </p:blipFill>
        <p:spPr>
          <a:xfrm flipH="false" flipV="false" rot="0">
            <a:off x="5715008" y="3286123"/>
            <a:ext cx="1857387" cy="1714512"/>
          </a:xfrm>
          <a:prstGeom prst="rect">
            <a:avLst/>
          </a:prstGeom>
          <a:ln w="9525">
            <a:noFill/>
            <a:headEnd len="med" type="none" w="med"/>
            <a:tailEnd len="med" type="none" w="med"/>
          </a:ln>
        </p:spPr>
      </p:pic>
    </p:spTree>
  </p:cSld>
</p:sld>
</file>

<file path=ppt/slides/slide5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01" name="GroupShape 10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103" name="Picture 103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0" y="0"/>
            <a:ext cx="9144000" cy="6857999"/>
          </a:xfrm>
          <a:prstGeom prst="rect">
            <a:avLst/>
          </a:prstGeom>
        </p:spPr>
      </p:pic>
      <p:sp>
        <p:nvSpPr>
          <p:cNvPr hidden="false" id="104" name="Shape 104"/>
          <p:cNvSpPr txBox="true"/>
          <p:nvPr isPhoto="false">
            <p:ph idx="0" type="title"/>
          </p:nvPr>
        </p:nvSpPr>
        <p:spPr>
          <a:xfrm flipH="false" flipV="false" rot="0">
            <a:off x="2857488" y="1357298"/>
            <a:ext cx="5829312" cy="1071570"/>
          </a:xfrm>
          <a:prstGeom prst="rect">
            <a:avLst/>
          </a:prstGeom>
        </p:spPr>
        <p:txBody>
          <a:bodyPr>
            <a:normAutofit fontScale="100%" lnSpcReduction="0%"/>
          </a:bodyPr>
          <a:lstStyle>
            <a:defPPr/>
            <a:lvl1pPr lvl="0"/>
          </a:lstStyle>
          <a:p>
            <a:r>
              <a:rPr b="true">
                <a:solidFill>
                  <a:srgbClr val="FF0000"/>
                </a:solidFill>
              </a:rPr>
              <a:t>Способы рисования мыльными пузырями</a:t>
            </a:r>
          </a:p>
        </p:txBody>
      </p:sp>
      <p:sp>
        <p:nvSpPr>
          <p:cNvPr hidden="false" id="105" name="Shape 105"/>
          <p:cNvSpPr txBox="true"/>
          <p:nvPr isPhoto="false">
            <p:ph idx="1" type="body"/>
          </p:nvPr>
        </p:nvSpPr>
        <p:spPr>
          <a:xfrm flipH="false" flipV="false" rot="0">
            <a:off x="571472" y="2571744"/>
            <a:ext cx="8115328" cy="3554419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buNone/>
            </a:pPr>
            <a:r>
              <a:rPr b="true">
                <a:solidFill>
                  <a:srgbClr val="00B0F0"/>
                </a:solidFill>
              </a:rPr>
              <a:t>2</a:t>
            </a:r>
            <a:r>
              <a:rPr b="true">
                <a:solidFill>
                  <a:srgbClr val="00B0F0"/>
                </a:solidFill>
              </a:rPr>
              <a:t> способ. Выдувание мыльных пузырей на листе бумаги.</a:t>
            </a:r>
            <a:endParaRPr b="true">
              <a:solidFill>
                <a:srgbClr val="00B0F0"/>
              </a:solidFill>
            </a:endParaRPr>
          </a:p>
          <a:p>
            <a:pPr>
              <a:buNone/>
            </a:pPr>
            <a:endParaRPr b="true">
              <a:solidFill>
                <a:srgbClr val="00B0F0"/>
              </a:solidFill>
            </a:endParaRPr>
          </a:p>
          <a:p/>
        </p:txBody>
      </p:sp>
      <p:pic>
        <p:nvPicPr>
          <p:cNvPr hidden="false" id="107" name="Picture 107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785786" y="3786189"/>
            <a:ext cx="2143139" cy="1714510"/>
          </a:xfrm>
          <a:prstGeom prst="rect">
            <a:avLst/>
          </a:prstGeom>
          <a:ln w="9525">
            <a:noFill/>
            <a:headEnd len="med" type="none" w="med"/>
            <a:tailEnd len="med" type="none" w="med"/>
          </a:ln>
        </p:spPr>
      </p:pic>
      <p:pic>
        <p:nvPicPr>
          <p:cNvPr hidden="false" id="109" name="Picture 109"/>
          <p:cNvPicPr preferRelativeResize="true"/>
          <p:nvPr isPhoto="false"/>
        </p:nvPicPr>
        <p:blipFill>
          <a:blip r:embed="rId3"/>
          <a:stretch/>
        </p:blipFill>
        <p:spPr>
          <a:xfrm flipH="false" flipV="false" rot="0">
            <a:off x="3143240" y="3786189"/>
            <a:ext cx="2214578" cy="1714512"/>
          </a:xfrm>
          <a:prstGeom prst="rect">
            <a:avLst/>
          </a:prstGeom>
          <a:ln w="9525">
            <a:noFill/>
            <a:headEnd len="med" type="none" w="med"/>
            <a:tailEnd len="med" type="none" w="med"/>
          </a:ln>
        </p:spPr>
      </p:pic>
      <p:pic>
        <p:nvPicPr>
          <p:cNvPr hidden="false" id="111" name="Picture 111"/>
          <p:cNvPicPr preferRelativeResize="true"/>
          <p:nvPr isPhoto="false"/>
        </p:nvPicPr>
        <p:blipFill>
          <a:blip r:embed="rId4"/>
          <a:stretch/>
        </p:blipFill>
        <p:spPr>
          <a:xfrm flipH="true" flipV="false" rot="0">
            <a:off x="5572132" y="3571876"/>
            <a:ext cx="1931658" cy="1446757"/>
          </a:xfrm>
          <a:prstGeom prst="rect">
            <a:avLst/>
          </a:prstGeom>
        </p:spPr>
      </p:pic>
    </p:spTree>
  </p:cSld>
</p:sld>
</file>

<file path=ppt/slides/slide6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12" name="GroupShape 112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114" name="Picture 114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0" y="0"/>
            <a:ext cx="9144000" cy="6857999"/>
          </a:xfrm>
          <a:prstGeom prst="rect">
            <a:avLst/>
          </a:prstGeom>
        </p:spPr>
      </p:pic>
      <p:sp>
        <p:nvSpPr>
          <p:cNvPr hidden="false" id="115" name="Shape 115"/>
          <p:cNvSpPr txBox="true"/>
          <p:nvPr isPhoto="false">
            <p:ph idx="0" type="title"/>
          </p:nvPr>
        </p:nvSpPr>
        <p:spPr>
          <a:xfrm flipH="false" flipV="false" rot="0">
            <a:off x="3143240" y="1142984"/>
            <a:ext cx="5543560" cy="1500198"/>
          </a:xfrm>
          <a:prstGeom prst="rect">
            <a:avLst/>
          </a:prstGeom>
        </p:spPr>
        <p:txBody>
          <a:bodyPr>
            <a:normAutofit fontScale="100%" lnSpcReduction="0%"/>
          </a:bodyPr>
          <a:lstStyle>
            <a:defPPr/>
            <a:lvl1pPr lvl="0"/>
          </a:lstStyle>
          <a:p>
            <a:r>
              <a:rPr b="true">
                <a:solidFill>
                  <a:srgbClr val="FF0000"/>
                </a:solidFill>
              </a:rPr>
              <a:t>Способы рисования мыльными пузырями</a:t>
            </a:r>
          </a:p>
        </p:txBody>
      </p:sp>
      <p:sp>
        <p:nvSpPr>
          <p:cNvPr hidden="false" id="116" name="Shape 116"/>
          <p:cNvSpPr txBox="true"/>
          <p:nvPr isPhoto="false">
            <p:ph idx="1" type="body"/>
          </p:nvPr>
        </p:nvSpPr>
        <p:spPr>
          <a:xfrm flipH="false" flipV="false" rot="0">
            <a:off x="457200" y="2571744"/>
            <a:ext cx="8229600" cy="3554419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buNone/>
            </a:pPr>
            <a:r>
              <a:rPr b="true">
                <a:solidFill>
                  <a:srgbClr val="00B0F0"/>
                </a:solidFill>
              </a:rPr>
              <a:t> </a:t>
            </a:r>
            <a:r>
              <a:rPr b="true">
                <a:solidFill>
                  <a:srgbClr val="00B0F0"/>
                </a:solidFill>
              </a:rPr>
              <a:t>3 способ. Прикладывание бумаги к листу бумаги.</a:t>
            </a:r>
            <a:endParaRPr b="true">
              <a:solidFill>
                <a:srgbClr val="00B0F0"/>
              </a:solidFill>
            </a:endParaRPr>
          </a:p>
          <a:p/>
        </p:txBody>
      </p:sp>
      <p:pic>
        <p:nvPicPr>
          <p:cNvPr hidden="false" id="118" name="Picture 118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785786" y="4643446"/>
            <a:ext cx="2286016" cy="1785949"/>
          </a:xfrm>
          <a:prstGeom prst="rect">
            <a:avLst/>
          </a:prstGeom>
          <a:ln w="9525">
            <a:noFill/>
            <a:headEnd len="med" type="none" w="med"/>
            <a:tailEnd len="med" type="none" w="med"/>
          </a:ln>
        </p:spPr>
      </p:pic>
      <p:pic>
        <p:nvPicPr>
          <p:cNvPr hidden="false" id="120" name="Picture 120"/>
          <p:cNvPicPr preferRelativeResize="true"/>
          <p:nvPr isPhoto="false"/>
        </p:nvPicPr>
        <p:blipFill>
          <a:blip r:embed="rId3"/>
          <a:stretch/>
        </p:blipFill>
        <p:spPr>
          <a:xfrm flipH="false" flipV="false" rot="0">
            <a:off x="3071802" y="3214686"/>
            <a:ext cx="2071701" cy="1714512"/>
          </a:xfrm>
          <a:prstGeom prst="rect">
            <a:avLst/>
          </a:prstGeom>
          <a:ln w="9525">
            <a:noFill/>
            <a:headEnd len="med" type="none" w="med"/>
            <a:tailEnd len="med" type="none" w="med"/>
          </a:ln>
        </p:spPr>
      </p:pic>
      <p:pic>
        <p:nvPicPr>
          <p:cNvPr hidden="false" id="122" name="Picture 122"/>
          <p:cNvPicPr preferRelativeResize="true"/>
          <p:nvPr isPhoto="false"/>
        </p:nvPicPr>
        <p:blipFill>
          <a:blip r:embed="rId4"/>
          <a:stretch/>
        </p:blipFill>
        <p:spPr>
          <a:xfrm flipH="false" flipV="false" rot="0">
            <a:off x="5286380" y="3357562"/>
            <a:ext cx="2357454" cy="1643073"/>
          </a:xfrm>
          <a:prstGeom prst="rect">
            <a:avLst/>
          </a:prstGeom>
          <a:ln w="9525">
            <a:noFill/>
            <a:headEnd len="med" type="none" w="med"/>
            <a:tailEnd len="med" type="none" w="med"/>
          </a:ln>
        </p:spPr>
      </p:pic>
    </p:spTree>
  </p:cSld>
</p:sld>
</file>

<file path=ppt/slides/slide7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23" name="GroupShape 123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125" name="Picture 125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0" y="0"/>
            <a:ext cx="9144000" cy="6857999"/>
          </a:xfrm>
          <a:prstGeom prst="rect">
            <a:avLst/>
          </a:prstGeom>
        </p:spPr>
      </p:pic>
      <p:sp>
        <p:nvSpPr>
          <p:cNvPr hidden="false" id="126" name="Shape 126"/>
          <p:cNvSpPr txBox="true"/>
          <p:nvPr isPhoto="false">
            <p:ph idx="0" type="title"/>
          </p:nvPr>
        </p:nvSpPr>
        <p:spPr>
          <a:xfrm flipH="false" flipV="false" rot="0">
            <a:off x="457200" y="2357430"/>
            <a:ext cx="8229600" cy="1428759"/>
          </a:xfrm>
          <a:prstGeom prst="rect">
            <a:avLst/>
          </a:prstGeom>
        </p:spPr>
        <p:txBody>
          <a:bodyPr>
            <a:normAutofit fontScale="100%" lnSpcReduction="0%"/>
          </a:bodyPr>
          <a:lstStyle>
            <a:defPPr/>
            <a:lvl1pPr lvl="0"/>
          </a:lstStyle>
          <a:p>
            <a:r>
              <a:rPr b="true" i="true" sz="5400">
                <a:solidFill>
                  <a:srgbClr val="00B0F0"/>
                </a:solidFill>
              </a:rPr>
              <a:t>Спасибо за внимание!</a:t>
            </a:r>
            <a:endParaRPr b="true" i="true" sz="5400">
              <a:solidFill>
                <a:srgbClr val="00B0F0"/>
              </a:solidFill>
            </a:endParaRPr>
          </a:p>
        </p:txBody>
      </p:sp>
    </p:spTree>
  </p:cSld>
</p:sld>
</file>

<file path=ppt/theme/theme1.xml><?xml version="1.0" encoding="utf-8"?>
<a:theme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</a:gradFill>
      </a:fillStyleLst>
      <a:lnStyleLst>
        <a:ln w="9525">
          <a:solidFill>
            <a:schemeClr val="phClr">
              <a:shade val="95000"/>
              <a:satMod val="105000"/>
            </a:schemeClr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</a:gradFill>
      </a:bgFillStyleLst>
    </a:fmtScheme>
  </a:themeElements>
</a:theme>
</file>

<file path=docProps/app.xml><?xml version="1.0" encoding="utf-8"?>
<Properties xmlns="http://schemas.openxmlformats.org/officeDocument/2006/extended-properties">
  <Template>Normal.dotm</Template>
  <TotalTime>0</TotalTime>
  <DocSecurity>0</DocSecurity>
  <ScaleCrop>false</ScaleCrop>
  <Application>MyOffice-CoreFramework-Android/31-1191.801.8978.819.1@3a1110cd217cfef7bfaea0d80df387ac68f3aaa9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modified xsi:type="dcterms:W3CDTF">2024-01-27T19:03:55Z</dcterms:modified>
</cp:coreProperties>
</file>