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Videos\Desktop\Шаблон рамки для Word 18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2" t="6069" r="5064" b="9222"/>
          <a:stretch/>
        </p:blipFill>
        <p:spPr bwMode="auto">
          <a:xfrm>
            <a:off x="0" y="-36840"/>
            <a:ext cx="9036496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5736" y="1052736"/>
            <a:ext cx="525658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Пальчиковый театр для развития речи младших дошкольников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4149080"/>
            <a:ext cx="17281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Группа: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4287579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Медведева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Е.П.</a:t>
            </a:r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«Солнышко»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245" y="2597965"/>
            <a:ext cx="2537565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60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Videos\Desktop\Шаблон рамки для Word 18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5" t="5688" r="4742" b="8353"/>
          <a:stretch/>
        </p:blipFill>
        <p:spPr bwMode="auto">
          <a:xfrm>
            <a:off x="179512" y="188640"/>
            <a:ext cx="8766779" cy="636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1124744"/>
            <a:ext cx="7200800" cy="5134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«Пальчиковый театр как средство развития речи у детей раннего возраста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»</a:t>
            </a:r>
          </a:p>
          <a:p>
            <a:pPr algn="ctr">
              <a:spcAft>
                <a:spcPts val="0"/>
              </a:spcAft>
            </a:pPr>
            <a:r>
              <a:rPr lang="ru-RU" sz="1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Цель: Приобщать детей к театрализованной деятельности через пальчиковый театр с использованием пальчиковых игр, формировать и активизировать у детей речевую активность, выразительность речи.</a:t>
            </a:r>
            <a:endParaRPr lang="ru-RU" sz="12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>
              <a:spcBef>
                <a:spcPts val="1320"/>
              </a:spcBef>
              <a:spcAft>
                <a:spcPts val="1320"/>
              </a:spcAft>
            </a:pPr>
            <a:r>
              <a:rPr lang="ru-RU" b="1" dirty="0">
                <a:latin typeface="Times New Roman"/>
                <a:ea typeface="Times New Roman"/>
              </a:rPr>
              <a:t> </a:t>
            </a:r>
            <a:r>
              <a:rPr lang="ru-RU" sz="1600" b="1" dirty="0" smtClean="0">
                <a:latin typeface="Times New Roman"/>
                <a:ea typeface="Times New Roman"/>
              </a:rPr>
              <a:t>Актуальность:	</a:t>
            </a:r>
            <a:r>
              <a:rPr lang="ru-RU" sz="1600" dirty="0" smtClean="0">
                <a:latin typeface="Times New Roman"/>
                <a:ea typeface="Times New Roman"/>
              </a:rPr>
              <a:t>В </a:t>
            </a:r>
            <a:r>
              <a:rPr lang="ru-RU" sz="1600" dirty="0">
                <a:latin typeface="Times New Roman"/>
                <a:ea typeface="Times New Roman"/>
              </a:rPr>
              <a:t>настоящее время актуальной проблемой становиться полноценное развитие детей уже с возраста. Исследуя ее ученые доказали, что уровень развития детской речи находится в прямой зависимости от степени форсированности тонких движений пальцев рук. Преодоление нарушений тонкой моторики, развитие и совершенствование комплекса развития речи, тонко моторных навыков, силы, координации, точности, пластичности движений кисти и пальцев рук в комплексе приобретает в работе с детьми дошкольного возраста важнейшее </a:t>
            </a:r>
            <a:r>
              <a:rPr lang="ru-RU" sz="1600" dirty="0" smtClean="0">
                <a:latin typeface="Times New Roman"/>
                <a:ea typeface="Times New Roman"/>
              </a:rPr>
              <a:t>значение.                 				Театральная игра </a:t>
            </a:r>
            <a:r>
              <a:rPr lang="ru-RU" sz="1600" dirty="0">
                <a:latin typeface="Times New Roman"/>
                <a:ea typeface="Times New Roman"/>
              </a:rPr>
              <a:t>– одно из эффективных средств социализации ребенка. Большое и разностороннее влияние театрализованных игр на личность и речь ребенка позволяют использовать их, как сильное, но не навязчивое педагогическое средство, так как сам малыш испытывает при этом удовольствие, радость.</a:t>
            </a:r>
          </a:p>
          <a:p>
            <a:pPr algn="ctr">
              <a:spcAft>
                <a:spcPts val="0"/>
              </a:spcAft>
            </a:pPr>
            <a:endParaRPr lang="ru-RU" sz="12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 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8908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Videos\Desktop\Шаблон рамки для Word 18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2" t="5696" r="4337" b="8885"/>
          <a:stretch/>
        </p:blipFill>
        <p:spPr bwMode="auto">
          <a:xfrm>
            <a:off x="101904" y="116632"/>
            <a:ext cx="8931872" cy="642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692696"/>
            <a:ext cx="5454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>
              <a:spcAft>
                <a:spcPts val="0"/>
              </a:spcAft>
            </a:pPr>
            <a:endParaRPr lang="ru-RU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indent="450850"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Пальчиковый театр Репка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»</a:t>
            </a:r>
            <a:endParaRPr lang="ru-RU" sz="16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Цель: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Развитие речи детей средствами устного народного творчества.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4" name="Рисунок 3" descr="C:\Users\user\AppData\Local\Microsoft\Windows\Temporary Internet Files\Content.Word\IMG_20240209_09380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5"/>
          <a:stretch/>
        </p:blipFill>
        <p:spPr bwMode="auto">
          <a:xfrm>
            <a:off x="1043608" y="2420888"/>
            <a:ext cx="2448560" cy="28257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user\AppData\Local\Microsoft\Windows\Temporary Internet Files\Content.Word\IMG_20240209_09371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80827"/>
            <a:ext cx="2727221" cy="37058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004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Videos\Desktop\Шаблон рамки для Word 18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" t="5180" r="4812" b="9286"/>
          <a:stretch/>
        </p:blipFill>
        <p:spPr bwMode="auto">
          <a:xfrm>
            <a:off x="251520" y="141458"/>
            <a:ext cx="8581517" cy="628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1124744"/>
            <a:ext cx="69127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</a:rPr>
              <a:t>Пальчиковый театр </a:t>
            </a:r>
            <a:r>
              <a:rPr lang="ru-RU" b="1" dirty="0">
                <a:latin typeface="Times New Roman"/>
                <a:ea typeface="Times New Roman"/>
              </a:rPr>
              <a:t>«Теремок» </a:t>
            </a:r>
            <a:endParaRPr lang="ru-RU" sz="16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Цель:</a:t>
            </a:r>
            <a:r>
              <a:rPr lang="ru-RU" dirty="0">
                <a:latin typeface="Times New Roman"/>
                <a:ea typeface="Times New Roman"/>
              </a:rPr>
              <a:t> познакомить детей со сказочными героями, развивать инициативную речь детей посредством использования пальчикового театра; развивать выразительность речи и движений, создавать атмосферу радости и веселья.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4" name="Рисунок 3" descr="C:\Users\user\AppData\Local\Microsoft\Windows\Temporary Internet Files\Content.Word\IMG_20240209_09343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11" y="3283542"/>
            <a:ext cx="3327445" cy="2477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AppData\Local\Microsoft\Windows\Temporary Internet Files\Content.Word\IMG_20240209_09402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6" r="25525"/>
          <a:stretch/>
        </p:blipFill>
        <p:spPr bwMode="auto">
          <a:xfrm>
            <a:off x="5220072" y="2708920"/>
            <a:ext cx="2227580" cy="29317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0340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Videos\Desktop\Шаблон рамки для Word 18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9" t="5395" r="4489" b="8805"/>
          <a:stretch/>
        </p:blipFill>
        <p:spPr bwMode="auto">
          <a:xfrm>
            <a:off x="125316" y="188640"/>
            <a:ext cx="8798716" cy="633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1000130"/>
            <a:ext cx="705678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320"/>
              </a:spcBef>
              <a:spcAft>
                <a:spcPts val="1320"/>
              </a:spcAft>
            </a:pPr>
            <a:r>
              <a:rPr lang="ru-RU" dirty="0" smtClean="0">
                <a:latin typeface="Times New Roman"/>
                <a:ea typeface="Times New Roman"/>
              </a:rPr>
              <a:t>	Таким </a:t>
            </a:r>
            <a:r>
              <a:rPr lang="ru-RU" dirty="0">
                <a:latin typeface="Times New Roman"/>
                <a:ea typeface="Times New Roman"/>
              </a:rPr>
              <a:t>образом, пальчиковый театр является важнейшей задачей воспитания детей. Тренировка движений пальцев и всей кисти руки является одним из факторов, стимулирующих дальнейшее развитие : речи, мышления, памяти, восприятия, внимания, воображения. Важную роль в этом играет именно пальчиковый театр, который прививает умение слушать, развивает всю </a:t>
            </a:r>
            <a:r>
              <a:rPr lang="ru-RU" dirty="0" smtClean="0">
                <a:latin typeface="Times New Roman"/>
                <a:ea typeface="Times New Roman"/>
              </a:rPr>
              <a:t>познавательную деятельность ребенка </a:t>
            </a:r>
            <a:r>
              <a:rPr lang="ru-RU" dirty="0">
                <a:latin typeface="Times New Roman"/>
                <a:ea typeface="Times New Roman"/>
              </a:rPr>
              <a:t>и дает возможность ему </a:t>
            </a:r>
            <a:r>
              <a:rPr lang="ru-RU" dirty="0" smtClean="0">
                <a:latin typeface="Times New Roman"/>
                <a:ea typeface="Times New Roman"/>
              </a:rPr>
              <a:t>раскрыться.</a:t>
            </a:r>
            <a:r>
              <a:rPr lang="ru-RU" sz="1600" dirty="0" smtClean="0">
                <a:latin typeface="Times New Roman"/>
                <a:ea typeface="Times New Roman"/>
              </a:rPr>
              <a:t> 		</a:t>
            </a:r>
            <a:r>
              <a:rPr lang="ru-RU" dirty="0" smtClean="0">
                <a:latin typeface="Times New Roman"/>
                <a:ea typeface="Times New Roman"/>
              </a:rPr>
              <a:t>Мир пальчиковых </a:t>
            </a:r>
            <a:r>
              <a:rPr lang="ru-RU" dirty="0">
                <a:latin typeface="Times New Roman"/>
                <a:ea typeface="Times New Roman"/>
              </a:rPr>
              <a:t>кукол – маленькая, но волшебная страна, в которой ребенок играет, радуется, развивает словарь, познает окружающее пространство и самого себя.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5124" name="Picture 4" descr="C:\Users\user\Videos\Desktop\1684421290_polinka-top-p-veselie-palchiki-kartinki-dlya-detei-krasi-2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71" b="27451"/>
          <a:stretch/>
        </p:blipFill>
        <p:spPr bwMode="auto">
          <a:xfrm>
            <a:off x="2411760" y="3923270"/>
            <a:ext cx="3883059" cy="236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60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80</Words>
  <Application>Microsoft Office PowerPoint</Application>
  <PresentationFormat>Экран (4:3)</PresentationFormat>
  <Paragraphs>19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Валентина</cp:lastModifiedBy>
  <cp:revision>9</cp:revision>
  <dcterms:created xsi:type="dcterms:W3CDTF">2024-02-09T02:17:04Z</dcterms:created>
  <dcterms:modified xsi:type="dcterms:W3CDTF">2024-02-09T06:43:22Z</dcterms:modified>
</cp:coreProperties>
</file>