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77072"/>
            <a:ext cx="8229600" cy="2376264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9 </a:t>
            </a:r>
            <a:r>
              <a:rPr lang="ru-RU" b="1" dirty="0">
                <a:solidFill>
                  <a:srgbClr val="C00000"/>
                </a:solidFill>
              </a:rPr>
              <a:t>игровых </a:t>
            </a:r>
            <a:r>
              <a:rPr lang="ru-RU" b="1" dirty="0" smtClean="0">
                <a:solidFill>
                  <a:srgbClr val="C00000"/>
                </a:solidFill>
              </a:rPr>
              <a:t>приёмов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учитель – логопед Ткач Н.В.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3"/>
          <a:stretch/>
        </p:blipFill>
        <p:spPr>
          <a:xfrm>
            <a:off x="1115616" y="286940"/>
            <a:ext cx="6840760" cy="45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8. </a:t>
            </a:r>
            <a:r>
              <a:rPr lang="ru-RU" sz="2000" b="1" dirty="0">
                <a:solidFill>
                  <a:srgbClr val="C00000"/>
                </a:solidFill>
              </a:rPr>
              <a:t>«Греем щёчки». </a:t>
            </a:r>
            <a:r>
              <a:rPr lang="ru-RU" sz="2000" dirty="0"/>
              <a:t>Выполняем растирающие движения кончиками пальцев по щекам в разные стороны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1931639" cy="3225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5878240" cy="428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2134c6a31783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8588" y="533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09248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9. </a:t>
            </a:r>
            <a:r>
              <a:rPr lang="ru-RU" sz="2000" b="1" dirty="0">
                <a:solidFill>
                  <a:srgbClr val="C00000"/>
                </a:solidFill>
              </a:rPr>
              <a:t>«Паровозик». </a:t>
            </a:r>
            <a:r>
              <a:rPr lang="ru-RU" sz="2000" dirty="0"/>
              <a:t>Сжимаем ладони в кулаки, приставляем их к щекам, производим круговые движения, смещая щёчные мышцы сначала по часовой стрелке, а затем – в противоположном направлении. Можно сопровождать массажные движения ритмичными звуками: «</a:t>
            </a:r>
            <a:r>
              <a:rPr lang="ru-RU" sz="2000" dirty="0" err="1"/>
              <a:t>Чух-чух</a:t>
            </a:r>
            <a:r>
              <a:rPr lang="ru-RU" sz="2000" dirty="0"/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6" y="2628387"/>
            <a:ext cx="6329288" cy="3608925"/>
          </a:xfrm>
          <a:prstGeom prst="rect">
            <a:avLst/>
          </a:prstGeom>
        </p:spPr>
      </p:pic>
      <p:pic>
        <p:nvPicPr>
          <p:cNvPr id="6" name="0727794a153fbc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647"/>
            <a:ext cx="8912899" cy="663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445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логопедического самомассажа является в первую очередь стимуляция кинестетических ощущений мышц, участвующих в работе периферического речевого аппарата, а также в определенной степени и нормализация мышечного тонуса данных мышц.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практике логопедической работы использование приемов самомассажа весьма полезно по нескольким причинам. В отличие от логопедического массажа, проводимого логопедом, самомассаж можно проводить не только индивидуально, но и фронтально с группой детей одновременно.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9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1. </a:t>
            </a:r>
            <a:r>
              <a:rPr lang="ru-RU" sz="2000" b="1" dirty="0">
                <a:solidFill>
                  <a:srgbClr val="C00000"/>
                </a:solidFill>
              </a:rPr>
              <a:t>«Нарисуем усы». </a:t>
            </a:r>
            <a:r>
              <a:rPr lang="ru-RU" sz="2000" dirty="0"/>
              <a:t>С помощью указательных и средних пальцев «рисуем» усы, выполняя движения от середины верхней губы к уголкам рта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53680"/>
            <a:ext cx="7272808" cy="387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622b51944ee30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489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2. </a:t>
            </a:r>
            <a:r>
              <a:rPr lang="ru-RU" sz="2000" b="1" dirty="0">
                <a:solidFill>
                  <a:srgbClr val="C00000"/>
                </a:solidFill>
              </a:rPr>
              <a:t>«Весёлый смайлик». </a:t>
            </a:r>
            <a:r>
              <a:rPr lang="ru-RU" sz="2000" dirty="0"/>
              <a:t>Двигаем пальцами от средней точки нижней губы к уголкам рта, а потом – по направлению к скулам.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23" y="2319467"/>
            <a:ext cx="6492377" cy="4349893"/>
          </a:xfrm>
          <a:prstGeom prst="rect">
            <a:avLst/>
          </a:prstGeom>
        </p:spPr>
      </p:pic>
      <p:pic>
        <p:nvPicPr>
          <p:cNvPr id="4" name="e2134c6a31783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0024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3. </a:t>
            </a:r>
            <a:r>
              <a:rPr lang="ru-RU" sz="2000" b="1" dirty="0">
                <a:solidFill>
                  <a:srgbClr val="C00000"/>
                </a:solidFill>
              </a:rPr>
              <a:t>«Грустный смайлик». </a:t>
            </a:r>
            <a:r>
              <a:rPr lang="ru-RU" sz="2000" dirty="0"/>
              <a:t>Выполняем движения двумя пальцами от середины к уголкам верхней губы, и дальше – до углов нижней челюсти.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93177"/>
            <a:ext cx="6804248" cy="3972125"/>
          </a:xfrm>
          <a:prstGeom prst="rect">
            <a:avLst/>
          </a:prstGeom>
        </p:spPr>
      </p:pic>
      <p:pic>
        <p:nvPicPr>
          <p:cNvPr id="4" name="1a52416a517f74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3969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4. </a:t>
            </a:r>
            <a:r>
              <a:rPr lang="ru-RU" sz="2000" b="1" dirty="0">
                <a:solidFill>
                  <a:srgbClr val="C00000"/>
                </a:solidFill>
              </a:rPr>
              <a:t>«Клюв». </a:t>
            </a:r>
            <a:r>
              <a:rPr lang="ru-RU" sz="2000" dirty="0"/>
              <a:t>Указательным и средним пальцами собираем верхнюю губку в «клювик», затем то же делаем с нижней губой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21902"/>
            <a:ext cx="6048672" cy="423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19bc8e90198868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5. </a:t>
            </a:r>
            <a:r>
              <a:rPr lang="ru-RU" sz="2000" b="1" dirty="0">
                <a:solidFill>
                  <a:srgbClr val="C00000"/>
                </a:solidFill>
              </a:rPr>
              <a:t>«Бородка». </a:t>
            </a:r>
            <a:r>
              <a:rPr lang="ru-RU" sz="2000" dirty="0"/>
              <a:t>Тыльной поверхностью ладоней поглаживаем от центра подбородка к ушкам.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02" y="2244662"/>
            <a:ext cx="4670334" cy="3949621"/>
          </a:xfrm>
          <a:prstGeom prst="rect">
            <a:avLst/>
          </a:prstGeom>
        </p:spPr>
      </p:pic>
      <p:pic>
        <p:nvPicPr>
          <p:cNvPr id="4" name="c93bdf8c4c82d5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6. </a:t>
            </a:r>
            <a:r>
              <a:rPr lang="ru-RU" sz="2000" b="1" dirty="0">
                <a:solidFill>
                  <a:srgbClr val="C00000"/>
                </a:solidFill>
              </a:rPr>
              <a:t>«Три дорожки». </a:t>
            </a:r>
            <a:r>
              <a:rPr lang="ru-RU" sz="2000" dirty="0"/>
              <a:t>Двигаемся пальцами к ушам: сначала – от центральной точки нижней губы, затем – от центра верхней губы, и потом – от крыльев носа.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30" y="2264373"/>
            <a:ext cx="5992514" cy="4044947"/>
          </a:xfrm>
          <a:prstGeom prst="rect">
            <a:avLst/>
          </a:prstGeom>
        </p:spPr>
      </p:pic>
      <p:pic>
        <p:nvPicPr>
          <p:cNvPr id="4" name="0727794a153fbc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7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7. </a:t>
            </a:r>
            <a:r>
              <a:rPr lang="ru-RU" sz="2000" b="1" dirty="0">
                <a:solidFill>
                  <a:srgbClr val="C00000"/>
                </a:solidFill>
              </a:rPr>
              <a:t>«Рисуем кружки». </a:t>
            </a:r>
            <a:r>
              <a:rPr lang="ru-RU" sz="2000" dirty="0"/>
              <a:t>Выполняем круговые движения подушечками пальцев по щёчкам.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71" y="2204864"/>
            <a:ext cx="5023792" cy="4153273"/>
          </a:xfrm>
          <a:prstGeom prst="rect">
            <a:avLst/>
          </a:prstGeom>
        </p:spPr>
      </p:pic>
      <p:pic>
        <p:nvPicPr>
          <p:cNvPr id="6" name="622b51944ee30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</TotalTime>
  <Words>289</Words>
  <Application>Microsoft Office PowerPoint</Application>
  <PresentationFormat>Экран (4:3)</PresentationFormat>
  <Paragraphs>14</Paragraphs>
  <Slides>12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 9 игровых приёмов учитель – логопед Ткач Н.В.</vt:lpstr>
      <vt:lpstr>Презентация PowerPoint</vt:lpstr>
      <vt:lpstr>1. «Нарисуем усы». С помощью указательных и средних пальцев «рисуем» усы, выполняя движения от середины верхней губы к уголкам рта</vt:lpstr>
      <vt:lpstr>2. «Весёлый смайлик». Двигаем пальцами от средней точки нижней губы к уголкам рта, а потом – по направлению к скулам.</vt:lpstr>
      <vt:lpstr>3. «Грустный смайлик». Выполняем движения двумя пальцами от середины к уголкам верхней губы, и дальше – до углов нижней челюсти. </vt:lpstr>
      <vt:lpstr>4. «Клюв». Указательным и средним пальцами собираем верхнюю губку в «клювик», затем то же делаем с нижней губой</vt:lpstr>
      <vt:lpstr>5. «Бородка». Тыльной поверхностью ладоней поглаживаем от центра подбородка к ушкам. </vt:lpstr>
      <vt:lpstr>6. «Три дорожки». Двигаемся пальцами к ушам: сначала – от центральной точки нижней губы, затем – от центра верхней губы, и потом – от крыльев носа. </vt:lpstr>
      <vt:lpstr>7. «Рисуем кружки». Выполняем круговые движения подушечками пальцев по щёчкам.</vt:lpstr>
      <vt:lpstr>8. «Греем щёчки». Выполняем растирающие движения кончиками пальцев по щекам в разные стороны</vt:lpstr>
      <vt:lpstr>9. «Паровозик». Сжимаем ладони в кулаки, приставляем их к щекам, производим круговые движения, смещая щёчные мышцы сначала по часовой стрелке, а затем – в противоположном направлении. Можно сопровождать массажные движения ритмичными звуками: «Чух-чух».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Владимировна</dc:creator>
  <cp:lastModifiedBy>RePack by Diakov</cp:lastModifiedBy>
  <cp:revision>8</cp:revision>
  <dcterms:created xsi:type="dcterms:W3CDTF">2023-11-01T08:22:46Z</dcterms:created>
  <dcterms:modified xsi:type="dcterms:W3CDTF">2024-02-28T09:08:32Z</dcterms:modified>
</cp:coreProperties>
</file>