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5" r:id="rId16"/>
    <p:sldId id="276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5FA7-36DF-4FFB-854D-B40C7AB0255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DEE0B-0E9F-4569-98CB-7AC6DF65C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1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EE0B-0E9F-4569-98CB-7AC6DF65CC4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2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3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2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31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2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3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0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4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4CAB2-76AA-4D46-B7A0-18B98EFE562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F1D53-5180-436F-B69C-21FC35EA4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87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0.xml"/><Relationship Id="rId3" Type="http://schemas.openxmlformats.org/officeDocument/2006/relationships/image" Target="../media/image33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34.jpe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image" Target="../media/image36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37.jp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2.xml"/><Relationship Id="rId3" Type="http://schemas.openxmlformats.org/officeDocument/2006/relationships/image" Target="../media/image39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40.jpe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3.xml"/><Relationship Id="rId3" Type="http://schemas.openxmlformats.org/officeDocument/2006/relationships/image" Target="../media/image42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43.jpe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46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5.xml"/><Relationship Id="rId3" Type="http://schemas.openxmlformats.org/officeDocument/2006/relationships/image" Target="../media/image48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49.jpe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&#1051;&#1077;&#1082;&#1089;&#1080;&#1095;&#1077;&#1089;&#1082;&#1080;&#1081;%20&#1090;&#1088;&#1077;&#1085;&#1072;&#1078;&#1077;&#1088;.pptx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12" Type="http://schemas.microsoft.com/office/2007/relationships/hdphoto" Target="../media/hdphoto2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3.xml"/><Relationship Id="rId3" Type="http://schemas.openxmlformats.org/officeDocument/2006/relationships/image" Target="../media/image12.jpeg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microsoft.com/office/2007/relationships/hdphoto" Target="../media/hdphoto2.wdp"/><Relationship Id="rId10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16.jpe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png"/><Relationship Id="rId3" Type="http://schemas.openxmlformats.org/officeDocument/2006/relationships/image" Target="../media/image17.jp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19.jpeg"/><Relationship Id="rId10" Type="http://schemas.openxmlformats.org/officeDocument/2006/relationships/image" Target="../media/image3.png"/><Relationship Id="rId4" Type="http://schemas.openxmlformats.org/officeDocument/2006/relationships/image" Target="../media/image18.jpeg"/><Relationship Id="rId9" Type="http://schemas.microsoft.com/office/2007/relationships/hdphoto" Target="../media/hdphoto2.wdp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6.xml"/><Relationship Id="rId3" Type="http://schemas.openxmlformats.org/officeDocument/2006/relationships/image" Target="../media/image21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22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25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.xml"/><Relationship Id="rId3" Type="http://schemas.openxmlformats.org/officeDocument/2006/relationships/image" Target="../media/image27.jpeg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28.jp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-15226"/>
            <a:ext cx="12192000" cy="6858000"/>
          </a:xfrm>
          <a:prstGeom prst="rect">
            <a:avLst/>
          </a:prstGeom>
          <a:gradFill flip="none" rotWithShape="1">
            <a:gsLst>
              <a:gs pos="95000">
                <a:srgbClr val="99FF99"/>
              </a:gs>
              <a:gs pos="0">
                <a:srgbClr val="F5FFF5">
                  <a:lumMod val="0"/>
                  <a:lumOff val="100000"/>
                  <a:alpha val="24000"/>
                </a:srgbClr>
              </a:gs>
              <a:gs pos="0">
                <a:srgbClr val="FFFF00"/>
              </a:gs>
              <a:gs pos="51000">
                <a:srgbClr val="CCFFFF"/>
              </a:gs>
              <a:gs pos="74000">
                <a:srgbClr val="66FFFF"/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9435" y="1116730"/>
            <a:ext cx="61734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 w="28575">
                  <a:solidFill>
                    <a:srgbClr val="FFFF00"/>
                  </a:solidFill>
                </a:ln>
                <a:latin typeface="Arial Black" panose="020B0A04020102020204" pitchFamily="34" charset="0"/>
              </a:rPr>
              <a:t>Food &amp; Drink</a:t>
            </a:r>
            <a:endParaRPr lang="ru-RU" sz="6600" dirty="0">
              <a:ln w="28575">
                <a:solidFill>
                  <a:srgbClr val="FFFF00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4" name="Управляющая кнопка: сведения 3">
            <a:hlinkClick r:id="" action="ppaction://hlinkshowjump?jump=lastslide" highlightClick="1"/>
          </p:cNvPr>
          <p:cNvSpPr/>
          <p:nvPr/>
        </p:nvSpPr>
        <p:spPr>
          <a:xfrm>
            <a:off x="228600" y="6171095"/>
            <a:ext cx="609600" cy="440267"/>
          </a:xfrm>
          <a:prstGeom prst="actionButtonInformation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2041893" y="6059114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04117" y="2230262"/>
            <a:ext cx="8487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0" dirty="0">
                <a:ln w="3175">
                  <a:noFill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Лексический</a:t>
            </a:r>
            <a:r>
              <a:rPr lang="ru-RU" sz="1600" b="1" kern="0" dirty="0" smtClean="0">
                <a:ln w="3175">
                  <a:noFill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 тренажёр для учащихся 5-6 классов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3065" y="2856697"/>
            <a:ext cx="42170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8057" y="6202337"/>
            <a:ext cx="80021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kern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2023</a:t>
            </a:r>
            <a:endParaRPr lang="ru-RU" b="1" kern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257676" y="2856697"/>
            <a:ext cx="7848600" cy="3804101"/>
            <a:chOff x="444176" y="1154604"/>
            <a:chExt cx="11293540" cy="4915119"/>
          </a:xfrm>
        </p:grpSpPr>
        <p:sp>
          <p:nvSpPr>
            <p:cNvPr id="12" name="Блок-схема: альтернативный процесс 11"/>
            <p:cNvSpPr/>
            <p:nvPr/>
          </p:nvSpPr>
          <p:spPr>
            <a:xfrm>
              <a:off x="1134596" y="3902583"/>
              <a:ext cx="9686925" cy="2057400"/>
            </a:xfrm>
            <a:prstGeom prst="flowChartAlternateProcess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05299" y="4209355"/>
              <a:ext cx="10234260" cy="1709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  <a:latin typeface="Monotype Corsiva" panose="03010101010201010101" pitchFamily="66" charset="0"/>
                </a:rPr>
                <a:t>Your Brain has to be  trained </a:t>
              </a:r>
              <a:endPara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  <a:p>
              <a:pPr algn="ctr"/>
              <a:r>
                <a:rPr lang="en-US" sz="4000" b="1" dirty="0" smtClean="0">
                  <a:solidFill>
                    <a:srgbClr val="002060"/>
                  </a:solidFill>
                  <a:latin typeface="Monotype Corsiva" panose="03010101010201010101" pitchFamily="66" charset="0"/>
                </a:rPr>
                <a:t>Every Day!</a:t>
              </a:r>
              <a:endPara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1" b="100000" l="0" r="100000">
                          <a14:backgroundMark x1="7363" y1="52964" x2="26128" y2="53755"/>
                          <a14:backgroundMark x1="45843" y1="53755" x2="57957" y2="52964"/>
                          <a14:backgroundMark x1="8789" y1="53755" x2="5701" y2="93874"/>
                          <a14:backgroundMark x1="10451" y1="54941" x2="92874" y2="86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93"/>
            <a:stretch/>
          </p:blipFill>
          <p:spPr>
            <a:xfrm>
              <a:off x="3837836" y="1790907"/>
              <a:ext cx="3248764" cy="2444607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85" l="0" r="100000">
                          <a14:foregroundMark x1="2507" y1="36574" x2="10306" y2="42222"/>
                          <a14:backgroundMark x1="21588" y1="47593" x2="86351" y2="88148"/>
                          <a14:backgroundMark x1="66992" y1="47222" x2="84123" y2="87037"/>
                          <a14:backgroundMark x1="20752" y1="52685" x2="82591" y2="92315"/>
                          <a14:backgroundMark x1="19916" y1="47315" x2="20474" y2="92130"/>
                          <a14:backgroundMark x1="19916" y1="47500" x2="27577" y2="47500"/>
                          <a14:backgroundMark x1="65460" y1="47130" x2="99443" y2="47315"/>
                          <a14:backgroundMark x1="21031" y1="91944" x2="97493" y2="92130"/>
                          <a14:backgroundMark x1="71031" y1="1296" x2="88997" y2="16204"/>
                          <a14:backgroundMark x1="64763" y1="2407" x2="99861" y2="2963"/>
                          <a14:backgroundMark x1="85237" y1="16574" x2="74095" y2="34630"/>
                          <a14:backgroundMark x1="90669" y1="45833" x2="99861" y2="37870"/>
                          <a14:backgroundMark x1="22284" y1="1667" x2="3760" y2="23981"/>
                          <a14:backgroundMark x1="11142" y1="22500" x2="22563" y2="42778"/>
                          <a14:backgroundMark x1="46518" y1="1852" x2="45404" y2="93"/>
                          <a14:backgroundMark x1="4318" y1="47130" x2="11142" y2="87778"/>
                          <a14:backgroundMark x1="19081" y1="53426" x2="15460" y2="61204"/>
                        </a14:backgroundRemoval>
                      </a14:imgEffect>
                    </a14:imgLayer>
                  </a14:imgProps>
                </a:ext>
              </a:extLst>
            </a:blip>
            <a:srcRect t="32034" r="79323" b="29141"/>
            <a:stretch/>
          </p:blipFill>
          <p:spPr>
            <a:xfrm>
              <a:off x="444176" y="3327980"/>
              <a:ext cx="690420" cy="1950025"/>
            </a:xfrm>
            <a:prstGeom prst="rect">
              <a:avLst/>
            </a:prstGeom>
          </p:spPr>
        </p:pic>
        <p:grpSp>
          <p:nvGrpSpPr>
            <p:cNvPr id="16" name="Группа 15"/>
            <p:cNvGrpSpPr/>
            <p:nvPr/>
          </p:nvGrpSpPr>
          <p:grpSpPr>
            <a:xfrm>
              <a:off x="6943916" y="1154604"/>
              <a:ext cx="4793800" cy="4915119"/>
              <a:chOff x="7515416" y="1893301"/>
              <a:chExt cx="4793800" cy="4915119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86" b="97959" l="2060" r="100000">
                            <a14:foregroundMark x1="42697" y1="20037" x2="34831" y2="34879"/>
                            <a14:foregroundMark x1="41948" y1="24490" x2="45131" y2="34879"/>
                            <a14:foregroundMark x1="58240" y1="20965" x2="61049" y2="35807"/>
                            <a14:foregroundMark x1="47378" y1="44898" x2="52434" y2="46568"/>
                            <a14:foregroundMark x1="49813" y1="48052" x2="49251" y2="48423"/>
                            <a14:backgroundMark x1="24345" y1="46753" x2="45880" y2="46382"/>
                            <a14:backgroundMark x1="56929" y1="46568" x2="74719" y2="458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640"/>
              <a:stretch/>
            </p:blipFill>
            <p:spPr>
              <a:xfrm>
                <a:off x="7515416" y="1893301"/>
                <a:ext cx="4726708" cy="2864946"/>
              </a:xfrm>
              <a:prstGeom prst="rect">
                <a:avLst/>
              </a:prstGeom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7885" b="98516" l="75094" r="89888">
                            <a14:foregroundMark x1="23783" y1="62894" x2="23221" y2="68089"/>
                            <a14:foregroundMark x1="22097" y1="88497" x2="21161" y2="93692"/>
                            <a14:foregroundMark x1="86142" y1="83117" x2="83708" y2="89610"/>
                            <a14:foregroundMark x1="77903" y1="57885" x2="77341" y2="60111"/>
                            <a14:backgroundMark x1="24532" y1="60853" x2="24532" y2="92950"/>
                            <a14:backgroundMark x1="24532" y1="92950" x2="75094" y2="93135"/>
                            <a14:backgroundMark x1="75281" y1="60482" x2="75468" y2="923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15" t="55102" b="-696"/>
              <a:stretch/>
            </p:blipFill>
            <p:spPr>
              <a:xfrm>
                <a:off x="11312901" y="4935805"/>
                <a:ext cx="996315" cy="1872615"/>
              </a:xfrm>
              <a:prstGeom prst="rect">
                <a:avLst/>
              </a:prstGeom>
            </p:spPr>
          </p:pic>
        </p:grp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85" l="0" r="100000">
                          <a14:foregroundMark x1="2507" y1="36574" x2="10306" y2="42222"/>
                          <a14:backgroundMark x1="21588" y1="47593" x2="86351" y2="88148"/>
                          <a14:backgroundMark x1="66992" y1="47222" x2="84123" y2="87037"/>
                          <a14:backgroundMark x1="20752" y1="52685" x2="82591" y2="92315"/>
                          <a14:backgroundMark x1="19916" y1="47315" x2="20474" y2="92130"/>
                          <a14:backgroundMark x1="19916" y1="47500" x2="27577" y2="47500"/>
                          <a14:backgroundMark x1="65460" y1="47130" x2="99443" y2="47315"/>
                          <a14:backgroundMark x1="21031" y1="91944" x2="97493" y2="92130"/>
                          <a14:backgroundMark x1="71031" y1="1296" x2="88997" y2="16204"/>
                          <a14:backgroundMark x1="64763" y1="2407" x2="99861" y2="2963"/>
                          <a14:backgroundMark x1="85237" y1="16574" x2="74095" y2="34630"/>
                          <a14:backgroundMark x1="90669" y1="45833" x2="99861" y2="37870"/>
                          <a14:backgroundMark x1="22284" y1="1667" x2="3760" y2="23981"/>
                          <a14:backgroundMark x1="11142" y1="22500" x2="22563" y2="42778"/>
                          <a14:backgroundMark x1="46518" y1="1852" x2="45404" y2="93"/>
                          <a14:backgroundMark x1="4318" y1="47130" x2="11142" y2="87778"/>
                          <a14:backgroundMark x1="19081" y1="53426" x2="15460" y2="61204"/>
                        </a14:backgroundRemoval>
                      </a14:imgEffect>
                    </a14:imgLayer>
                  </a14:imgProps>
                </a:ext>
              </a:extLst>
            </a:blip>
            <a:srcRect l="17682" t="-1" b="39572"/>
            <a:stretch/>
          </p:blipFill>
          <p:spPr>
            <a:xfrm>
              <a:off x="907972" y="1560974"/>
              <a:ext cx="2748636" cy="3035054"/>
            </a:xfrm>
            <a:prstGeom prst="rect">
              <a:avLst/>
            </a:prstGeom>
          </p:spPr>
        </p:pic>
        <p:sp>
          <p:nvSpPr>
            <p:cNvPr id="18" name="Управляющая кнопка: домой 17">
              <a:hlinkClick r:id="" action="ppaction://hlinkshowjump?jump=endshow" highlightClick="1"/>
            </p:cNvPr>
            <p:cNvSpPr/>
            <p:nvPr/>
          </p:nvSpPr>
          <p:spPr>
            <a:xfrm>
              <a:off x="3056721" y="3008898"/>
              <a:ext cx="666750" cy="494157"/>
            </a:xfrm>
            <a:prstGeom prst="actionButtonHome">
              <a:avLst/>
            </a:prstGeom>
            <a:solidFill>
              <a:srgbClr val="00C6BB"/>
            </a:solidFill>
            <a:ln w="15875" cap="rnd" cmpd="sng" algn="ctr">
              <a:solidFill>
                <a:srgbClr val="00C6B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44045" y="-46458"/>
            <a:ext cx="10921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kern="0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муниципальное казённое общеобразовательное </a:t>
            </a:r>
            <a:r>
              <a:rPr lang="ru-RU" sz="1600" kern="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учреждение</a:t>
            </a:r>
            <a:endParaRPr lang="ru-RU" sz="1600" kern="0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600" kern="0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Куйбышевского </a:t>
            </a:r>
            <a:r>
              <a:rPr lang="ru-RU" sz="1600" kern="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района</a:t>
            </a:r>
            <a:endParaRPr lang="ru-RU" sz="1600" kern="0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600" kern="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</a:t>
            </a:r>
            <a:r>
              <a:rPr lang="ru-RU" sz="1600" kern="0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Помельцевская</a:t>
            </a:r>
            <a:r>
              <a:rPr lang="ru-RU" sz="1600" kern="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основная </a:t>
            </a:r>
            <a:r>
              <a:rPr lang="ru-RU" sz="1600" kern="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общеобразовательная школа</a:t>
            </a:r>
            <a:r>
              <a:rPr lang="ru-RU" sz="1600" kern="0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6970" y="3892470"/>
            <a:ext cx="3853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Выполнила: учитель иностранного (английского) языка Мазилова Алена Андреевна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 smtClean="0">
                <a:solidFill>
                  <a:sysClr val="windowText" lastClr="000000"/>
                </a:solidFill>
              </a:rPr>
              <a:t>eggs 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9505" y="3998747"/>
            <a:ext cx="2662785" cy="230177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sausage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57945" y="4004812"/>
            <a:ext cx="2632590" cy="231222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65223" y="4006710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flour 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12880" y="3994359"/>
            <a:ext cx="3053611" cy="232773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09240" y="4005400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314116" y="1739918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6782" y="4011180"/>
            <a:ext cx="2647321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893301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585481" y="1643364"/>
            <a:ext cx="2748636" cy="3035054"/>
          </a:xfrm>
          <a:prstGeom prst="rect">
            <a:avLst/>
          </a:prstGeom>
        </p:spPr>
      </p:pic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4" name="Стрелка влево 23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50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fish 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8114" y="3987706"/>
            <a:ext cx="2662784" cy="2301776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yoghurt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87587" y="4006096"/>
            <a:ext cx="2632590" cy="232932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9245" y="4024428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cream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9217" y="3987706"/>
            <a:ext cx="3078306" cy="229512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97998" y="3987706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314116" y="1739918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12752" y="3987819"/>
            <a:ext cx="2627132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893301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632405" y="1643364"/>
            <a:ext cx="2748636" cy="3035054"/>
          </a:xfrm>
          <a:prstGeom prst="rect">
            <a:avLst/>
          </a:prstGeom>
        </p:spPr>
      </p:pic>
      <p:sp>
        <p:nvSpPr>
          <p:cNvPr id="27" name="Стрелка вправо 26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5" name="Стрелка влево 24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3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butter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3134" y="3968932"/>
            <a:ext cx="2647321" cy="230842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rice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55082" y="3987711"/>
            <a:ext cx="2632590" cy="232932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52176" y="3987711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cheese 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6418" y="3962719"/>
            <a:ext cx="3053611" cy="229512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6944" y="3968569"/>
            <a:ext cx="3012481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314116" y="1739918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9132" y="3974407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96104" y="3704712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893301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308509" y="1643364"/>
            <a:ext cx="2748636" cy="3035054"/>
          </a:xfrm>
          <a:prstGeom prst="rect">
            <a:avLst/>
          </a:prstGeom>
        </p:spPr>
      </p:pic>
      <p:sp>
        <p:nvSpPr>
          <p:cNvPr id="27" name="Стрелка вправо 26">
            <a:hlinkClick r:id="" action="ppaction://hlinkshowjump?jump=nextslide"/>
          </p:cNvPr>
          <p:cNvSpPr/>
          <p:nvPr/>
        </p:nvSpPr>
        <p:spPr>
          <a:xfrm>
            <a:off x="9395318" y="526923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5" name="Стрелка влево 24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4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62232" y="4004568"/>
            <a:ext cx="2732164" cy="2308907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bread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86897" y="3999583"/>
            <a:ext cx="2682834" cy="231887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honey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57178" y="3994356"/>
            <a:ext cx="2632590" cy="232932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63870" y="3970600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sugar 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1234" y="3994359"/>
            <a:ext cx="3053611" cy="228467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90688" y="4006461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314116" y="1739918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121" y="3991741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670736" y="3726745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893301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857187" y="1666703"/>
            <a:ext cx="2748636" cy="3035054"/>
          </a:xfrm>
          <a:prstGeom prst="rect">
            <a:avLst/>
          </a:prstGeom>
        </p:spPr>
      </p:pic>
      <p:sp>
        <p:nvSpPr>
          <p:cNvPr id="27" name="Стрелка вправо 26">
            <a:hlinkClick r:id="" action="ppaction://hlinkshowjump?jump=nextslide"/>
          </p:cNvPr>
          <p:cNvSpPr/>
          <p:nvPr/>
        </p:nvSpPr>
        <p:spPr>
          <a:xfrm>
            <a:off x="9395318" y="659095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5" name="Стрелка влево 24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1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cake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3377" y="4015263"/>
            <a:ext cx="2662785" cy="230842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ice-cream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50560" y="3977016"/>
            <a:ext cx="2632590" cy="235312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50560" y="4006384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cookie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36897" y="3977254"/>
            <a:ext cx="3029123" cy="231222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24846" y="3952087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314116" y="1739918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4791" y="3981053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893301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477889" y="1643364"/>
            <a:ext cx="2748636" cy="3035054"/>
          </a:xfrm>
          <a:prstGeom prst="rect">
            <a:avLst/>
          </a:prstGeom>
        </p:spPr>
      </p:pic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4" name="Стрелка влево 23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3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salt 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1445" y="3987143"/>
            <a:ext cx="2662785" cy="230842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water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3445" y="4010016"/>
            <a:ext cx="2632590" cy="235312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07001" y="4021916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olive oil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2078" y="3994359"/>
            <a:ext cx="3029123" cy="231222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0188" y="4002912"/>
            <a:ext cx="301549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314116" y="1739918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6253" y="3999732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893301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477889" y="1643364"/>
            <a:ext cx="2748636" cy="3035054"/>
          </a:xfrm>
          <a:prstGeom prst="rect">
            <a:avLst/>
          </a:prstGeom>
        </p:spPr>
      </p:pic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4" name="Стрелка влево 23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2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tea  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3059" y="3987706"/>
            <a:ext cx="2662785" cy="230842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milk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91430" y="4021916"/>
            <a:ext cx="2632590" cy="235312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06471" y="4021916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coffee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28418" y="3982050"/>
            <a:ext cx="3029123" cy="231222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1524" y="3965125"/>
            <a:ext cx="3013538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314116" y="1739918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6547" y="3995304"/>
            <a:ext cx="2634706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893301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477889" y="1643364"/>
            <a:ext cx="2748636" cy="3035054"/>
          </a:xfrm>
          <a:prstGeom prst="rect">
            <a:avLst/>
          </a:prstGeom>
        </p:spPr>
      </p:pic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4" name="Стрелка влево 23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9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8878" y="0"/>
            <a:ext cx="12192000" cy="6858000"/>
          </a:xfrm>
          <a:prstGeom prst="rect">
            <a:avLst/>
          </a:prstGeom>
          <a:gradFill flip="none" rotWithShape="1">
            <a:gsLst>
              <a:gs pos="95000">
                <a:srgbClr val="99FF99"/>
              </a:gs>
              <a:gs pos="0">
                <a:srgbClr val="F5FFF5">
                  <a:lumMod val="0"/>
                  <a:lumOff val="100000"/>
                  <a:alpha val="24000"/>
                </a:srgbClr>
              </a:gs>
              <a:gs pos="0">
                <a:srgbClr val="FFFF00"/>
              </a:gs>
              <a:gs pos="51000">
                <a:srgbClr val="CCFFFF"/>
              </a:gs>
              <a:gs pos="74000">
                <a:srgbClr val="66FFFF"/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0"/>
            <a:ext cx="12192000" cy="6502853"/>
            <a:chOff x="444176" y="1154604"/>
            <a:chExt cx="11544624" cy="5159028"/>
          </a:xfrm>
        </p:grpSpPr>
        <p:sp>
          <p:nvSpPr>
            <p:cNvPr id="3" name="Блок-схема: альтернативный процесс 2"/>
            <p:cNvSpPr/>
            <p:nvPr/>
          </p:nvSpPr>
          <p:spPr>
            <a:xfrm>
              <a:off x="1134596" y="3902583"/>
              <a:ext cx="10854204" cy="2057400"/>
            </a:xfrm>
            <a:prstGeom prst="flowChartAlternateProcess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11554" y="3783358"/>
              <a:ext cx="10926162" cy="253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Thanks for your attention!</a:t>
              </a:r>
              <a:endParaRPr lang="ru-RU" sz="9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1" b="100000" l="0" r="100000">
                          <a14:backgroundMark x1="7363" y1="52964" x2="26128" y2="53755"/>
                          <a14:backgroundMark x1="45843" y1="53755" x2="57957" y2="52964"/>
                          <a14:backgroundMark x1="8789" y1="53755" x2="5701" y2="93874"/>
                          <a14:backgroundMark x1="10451" y1="54941" x2="92874" y2="86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93"/>
            <a:stretch/>
          </p:blipFill>
          <p:spPr>
            <a:xfrm>
              <a:off x="3837836" y="1790907"/>
              <a:ext cx="3248764" cy="244460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85" l="0" r="100000">
                          <a14:foregroundMark x1="2507" y1="36574" x2="10306" y2="42222"/>
                          <a14:backgroundMark x1="21588" y1="47593" x2="86351" y2="88148"/>
                          <a14:backgroundMark x1="66992" y1="47222" x2="84123" y2="87037"/>
                          <a14:backgroundMark x1="20752" y1="52685" x2="82591" y2="92315"/>
                          <a14:backgroundMark x1="19916" y1="47315" x2="20474" y2="92130"/>
                          <a14:backgroundMark x1="19916" y1="47500" x2="27577" y2="47500"/>
                          <a14:backgroundMark x1="65460" y1="47130" x2="99443" y2="47315"/>
                          <a14:backgroundMark x1="21031" y1="91944" x2="97493" y2="92130"/>
                          <a14:backgroundMark x1="71031" y1="1296" x2="88997" y2="16204"/>
                          <a14:backgroundMark x1="64763" y1="2407" x2="99861" y2="2963"/>
                          <a14:backgroundMark x1="85237" y1="16574" x2="74095" y2="34630"/>
                          <a14:backgroundMark x1="90669" y1="45833" x2="99861" y2="37870"/>
                          <a14:backgroundMark x1="22284" y1="1667" x2="3760" y2="23981"/>
                          <a14:backgroundMark x1="11142" y1="22500" x2="22563" y2="42778"/>
                          <a14:backgroundMark x1="46518" y1="1852" x2="45404" y2="93"/>
                          <a14:backgroundMark x1="4318" y1="47130" x2="11142" y2="87778"/>
                          <a14:backgroundMark x1="19081" y1="53426" x2="15460" y2="61204"/>
                        </a14:backgroundRemoval>
                      </a14:imgEffect>
                    </a14:imgLayer>
                  </a14:imgProps>
                </a:ext>
              </a:extLst>
            </a:blip>
            <a:srcRect t="32034" r="79323" b="29141"/>
            <a:stretch/>
          </p:blipFill>
          <p:spPr>
            <a:xfrm>
              <a:off x="444176" y="3327980"/>
              <a:ext cx="690420" cy="1950025"/>
            </a:xfrm>
            <a:prstGeom prst="rect">
              <a:avLst/>
            </a:prstGeom>
          </p:spPr>
        </p:pic>
        <p:grpSp>
          <p:nvGrpSpPr>
            <p:cNvPr id="9" name="Группа 8"/>
            <p:cNvGrpSpPr/>
            <p:nvPr/>
          </p:nvGrpSpPr>
          <p:grpSpPr>
            <a:xfrm>
              <a:off x="6943916" y="1154604"/>
              <a:ext cx="4793800" cy="4915119"/>
              <a:chOff x="7515416" y="1893301"/>
              <a:chExt cx="4793800" cy="4915119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86" b="97959" l="2060" r="100000">
                            <a14:foregroundMark x1="42697" y1="20037" x2="34831" y2="34879"/>
                            <a14:foregroundMark x1="41948" y1="24490" x2="45131" y2="34879"/>
                            <a14:foregroundMark x1="58240" y1="20965" x2="61049" y2="35807"/>
                            <a14:foregroundMark x1="47378" y1="44898" x2="52434" y2="46568"/>
                            <a14:foregroundMark x1="49813" y1="48052" x2="49251" y2="48423"/>
                            <a14:backgroundMark x1="24345" y1="46753" x2="45880" y2="46382"/>
                            <a14:backgroundMark x1="56929" y1="46568" x2="74719" y2="458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640"/>
              <a:stretch/>
            </p:blipFill>
            <p:spPr>
              <a:xfrm>
                <a:off x="7515416" y="1893301"/>
                <a:ext cx="4726708" cy="2864946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7885" b="98516" l="75094" r="89888">
                            <a14:foregroundMark x1="23783" y1="62894" x2="23221" y2="68089"/>
                            <a14:foregroundMark x1="22097" y1="88497" x2="21161" y2="93692"/>
                            <a14:foregroundMark x1="86142" y1="83117" x2="83708" y2="89610"/>
                            <a14:foregroundMark x1="77903" y1="57885" x2="77341" y2="60111"/>
                            <a14:backgroundMark x1="24532" y1="60853" x2="24532" y2="92950"/>
                            <a14:backgroundMark x1="24532" y1="92950" x2="75094" y2="93135"/>
                            <a14:backgroundMark x1="75281" y1="60482" x2="75468" y2="923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15" t="55102" b="-696"/>
              <a:stretch/>
            </p:blipFill>
            <p:spPr>
              <a:xfrm>
                <a:off x="11312901" y="4935805"/>
                <a:ext cx="996315" cy="1872615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85" l="0" r="100000">
                          <a14:foregroundMark x1="2507" y1="36574" x2="10306" y2="42222"/>
                          <a14:backgroundMark x1="21588" y1="47593" x2="86351" y2="88148"/>
                          <a14:backgroundMark x1="66992" y1="47222" x2="84123" y2="87037"/>
                          <a14:backgroundMark x1="20752" y1="52685" x2="82591" y2="92315"/>
                          <a14:backgroundMark x1="19916" y1="47315" x2="20474" y2="92130"/>
                          <a14:backgroundMark x1="19916" y1="47500" x2="27577" y2="47500"/>
                          <a14:backgroundMark x1="65460" y1="47130" x2="99443" y2="47315"/>
                          <a14:backgroundMark x1="21031" y1="91944" x2="97493" y2="92130"/>
                          <a14:backgroundMark x1="71031" y1="1296" x2="88997" y2="16204"/>
                          <a14:backgroundMark x1="64763" y1="2407" x2="99861" y2="2963"/>
                          <a14:backgroundMark x1="85237" y1="16574" x2="74095" y2="34630"/>
                          <a14:backgroundMark x1="90669" y1="45833" x2="99861" y2="37870"/>
                          <a14:backgroundMark x1="22284" y1="1667" x2="3760" y2="23981"/>
                          <a14:backgroundMark x1="11142" y1="22500" x2="22563" y2="42778"/>
                          <a14:backgroundMark x1="46518" y1="1852" x2="45404" y2="93"/>
                          <a14:backgroundMark x1="4318" y1="47130" x2="11142" y2="87778"/>
                          <a14:backgroundMark x1="19081" y1="53426" x2="15460" y2="61204"/>
                        </a14:backgroundRemoval>
                      </a14:imgEffect>
                    </a14:imgLayer>
                  </a14:imgProps>
                </a:ext>
              </a:extLst>
            </a:blip>
            <a:srcRect l="17682" t="-1" b="39572"/>
            <a:stretch/>
          </p:blipFill>
          <p:spPr>
            <a:xfrm>
              <a:off x="907972" y="1560974"/>
              <a:ext cx="2748636" cy="3035054"/>
            </a:xfrm>
            <a:prstGeom prst="rect">
              <a:avLst/>
            </a:prstGeom>
          </p:spPr>
        </p:pic>
        <p:sp>
          <p:nvSpPr>
            <p:cNvPr id="18" name="Управляющая кнопка: домой 17">
              <a:hlinkClick r:id="" action="ppaction://hlinkshowjump?jump=endshow" highlightClick="1"/>
            </p:cNvPr>
            <p:cNvSpPr/>
            <p:nvPr/>
          </p:nvSpPr>
          <p:spPr>
            <a:xfrm>
              <a:off x="3056721" y="3008898"/>
              <a:ext cx="666750" cy="494157"/>
            </a:xfrm>
            <a:prstGeom prst="actionButtonHome">
              <a:avLst/>
            </a:prstGeom>
            <a:solidFill>
              <a:srgbClr val="00C6BB"/>
            </a:solidFill>
            <a:ln w="15875" cap="rnd" cmpd="sng" algn="ctr">
              <a:solidFill>
                <a:srgbClr val="00C6B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0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-6394"/>
            <a:ext cx="12205250" cy="6870787"/>
          </a:xfrm>
          <a:prstGeom prst="rect">
            <a:avLst/>
          </a:prstGeom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4680318" y="5897189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28950" y="963216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Уважаемые ребята!</a:t>
            </a:r>
          </a:p>
          <a:p>
            <a:pPr lvl="0" algn="ctr"/>
            <a:endParaRPr lang="ru-RU" b="1" dirty="0">
              <a:solidFill>
                <a:srgbClr val="00206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Перед Вами – тема «Еда и напитки». 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Основная часть слов, которые часто встречаются и составляют базу на начальном и среднем этапе обучения английскому языку.</a:t>
            </a:r>
          </a:p>
          <a:p>
            <a:pPr lvl="0" algn="ctr"/>
            <a:endParaRPr lang="ru-RU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Задание: глядя на картинку, нужно угадать, что это за слово, и постараться запомнить его прочно.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Ответ появляется при нажатии на картинку.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Тренировать и проговорить слова можно несколько раз.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Переход на следующий слайд – по фиолетовой стрелке.</a:t>
            </a:r>
          </a:p>
          <a:p>
            <a:pPr lvl="0" algn="ctr"/>
            <a:endParaRPr lang="ru-RU" b="1" dirty="0">
              <a:solidFill>
                <a:srgbClr val="00206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Удачи!</a:t>
            </a:r>
          </a:p>
          <a:p>
            <a:pPr lvl="0" algn="ctr"/>
            <a:endParaRPr lang="ru-RU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Играйте в лексические игры и совершенствуйте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 свой английский!</a:t>
            </a:r>
            <a:endParaRPr lang="en-US" b="1" dirty="0" smtClean="0">
              <a:solidFill>
                <a:srgbClr val="002060"/>
              </a:solidFill>
            </a:endParaRPr>
          </a:p>
          <a:p>
            <a:pPr lvl="0" algn="ctr"/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luminate-when-the-sun-goes-d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9258" y="5431929"/>
            <a:ext cx="609600" cy="6096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648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52083" y="-266"/>
            <a:ext cx="12192000" cy="6858000"/>
            <a:chOff x="-18878" y="0"/>
            <a:chExt cx="12192000" cy="685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 smtClean="0">
                <a:solidFill>
                  <a:sysClr val="windowText" lastClr="000000"/>
                </a:solidFill>
              </a:rPr>
              <a:t>cereal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3998" y="3964300"/>
            <a:ext cx="2662785" cy="232173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41652" y="4092048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onion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35211" y="4042989"/>
            <a:ext cx="2632590" cy="23293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41652" y="4036130"/>
            <a:ext cx="2632590" cy="2336188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8828" y="4021914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cabbage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33974" y="4039017"/>
            <a:ext cx="3053611" cy="229512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39719" y="4026243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207278" y="1739918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7885" y="3991505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655338" y="1808875"/>
            <a:ext cx="4726708" cy="4805379"/>
            <a:chOff x="7515416" y="1893301"/>
            <a:chExt cx="4726708" cy="480537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8823" t="-1" b="40330"/>
          <a:stretch/>
        </p:blipFill>
        <p:spPr>
          <a:xfrm>
            <a:off x="545958" y="1753996"/>
            <a:ext cx="2549667" cy="28190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sp>
        <p:nvSpPr>
          <p:cNvPr id="24" name="Стрелка вправо 23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1" name="Стрелка влево 10">
            <a:hlinkClick r:id="rId13" action="ppaction://hlinkpres?slideindex=1&amp;slidetitle=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1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carrot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4894" y="3982875"/>
            <a:ext cx="2665558" cy="232173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celery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67781" y="4014304"/>
            <a:ext cx="2632590" cy="23293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67781" y="4032363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5415" y="3990140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8680" b="41037"/>
          <a:stretch/>
        </p:blipFill>
        <p:spPr>
          <a:xfrm>
            <a:off x="1079201" y="1570326"/>
            <a:ext cx="2715319" cy="29614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7515416" y="1893301"/>
            <a:ext cx="4726708" cy="4805379"/>
            <a:chOff x="7515416" y="1893301"/>
            <a:chExt cx="4726708" cy="4805379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sp>
        <p:nvSpPr>
          <p:cNvPr id="24" name="Стрелка вправо 23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38828" y="4021914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garlic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62034" y="3995927"/>
            <a:ext cx="3053611" cy="2295122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655648" y="4012076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207278" y="1739918"/>
            <a:ext cx="3473866" cy="2613990"/>
          </a:xfrm>
          <a:prstGeom prst="rect">
            <a:avLst/>
          </a:prstGeom>
        </p:spPr>
      </p:pic>
      <p:sp>
        <p:nvSpPr>
          <p:cNvPr id="32" name="Стрелка влево 31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9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27" grpId="0" animBg="1"/>
      <p:bldP spid="27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orange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0489" y="3975458"/>
            <a:ext cx="2662785" cy="2308426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grape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62475" y="4014376"/>
            <a:ext cx="2632590" cy="228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40037" y="4015262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banana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12880" y="3960550"/>
            <a:ext cx="3053611" cy="230177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10802" y="3949770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314116" y="1739918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4742" y="3955788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893301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632405" y="1529386"/>
            <a:ext cx="2748636" cy="3035054"/>
          </a:xfrm>
          <a:prstGeom prst="rect">
            <a:avLst/>
          </a:prstGeom>
        </p:spPr>
      </p:pic>
      <p:sp>
        <p:nvSpPr>
          <p:cNvPr id="27" name="Стрелка вправо 26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5" name="Стрелка влево 24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apple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2673" y="3969522"/>
            <a:ext cx="2662785" cy="230842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pineapple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42696" y="3969522"/>
            <a:ext cx="2632590" cy="232932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651" y="3969520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lemon 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30014" y="3955159"/>
            <a:ext cx="3053611" cy="2295122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31801" y="3955159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175293" y="1757461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4123" y="3956215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495637" y="1808875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653147" y="1565131"/>
            <a:ext cx="2748636" cy="3035054"/>
          </a:xfrm>
          <a:prstGeom prst="rect">
            <a:avLst/>
          </a:prstGeom>
        </p:spPr>
      </p:pic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6" name="Стрелка влево 25">
            <a:hlinkClick r:id="rId14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84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pear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6205" y="4011202"/>
            <a:ext cx="2662785" cy="230842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plum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50560" y="3982357"/>
            <a:ext cx="2632590" cy="232043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500" y="3994357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kiwi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1868" y="3994359"/>
            <a:ext cx="3053611" cy="229512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16468" y="3983242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276976" y="1722525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9655" y="3981053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910444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632405" y="1722525"/>
            <a:ext cx="2606095" cy="2877660"/>
          </a:xfrm>
          <a:prstGeom prst="rect">
            <a:avLst/>
          </a:prstGeom>
        </p:spPr>
      </p:pic>
      <p:sp>
        <p:nvSpPr>
          <p:cNvPr id="27" name="Стрелка вправо 26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5" name="Стрелка влево 24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1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hamburger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7615" y="3956271"/>
            <a:ext cx="2662785" cy="2346433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chicken 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500" y="4004813"/>
            <a:ext cx="2632590" cy="232932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92550" y="4001956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pizza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62539" y="3956271"/>
            <a:ext cx="3019490" cy="231284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39910" y="3952945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314116" y="1739918"/>
            <a:ext cx="3473866" cy="2613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2753" y="3962860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869363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652076" y="1643364"/>
            <a:ext cx="2748636" cy="3035054"/>
          </a:xfrm>
          <a:prstGeom prst="rect">
            <a:avLst/>
          </a:prstGeom>
        </p:spPr>
      </p:pic>
      <p:sp>
        <p:nvSpPr>
          <p:cNvPr id="27" name="Стрелка вправо 26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5" name="Стрелка влево 24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8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-18878" y="0"/>
            <a:ext cx="12192000" cy="6858000"/>
            <a:chOff x="-18878" y="0"/>
            <a:chExt cx="12192000" cy="68580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-18878" y="0"/>
              <a:ext cx="12192000" cy="6858000"/>
            </a:xfrm>
            <a:prstGeom prst="rect">
              <a:avLst/>
            </a:prstGeom>
            <a:gradFill flip="none" rotWithShape="1">
              <a:gsLst>
                <a:gs pos="95000">
                  <a:srgbClr val="99FF99"/>
                </a:gs>
                <a:gs pos="0">
                  <a:srgbClr val="F5FFF5">
                    <a:lumMod val="0"/>
                    <a:lumOff val="100000"/>
                    <a:alpha val="24000"/>
                  </a:srgbClr>
                </a:gs>
                <a:gs pos="0">
                  <a:srgbClr val="FFFF00"/>
                </a:gs>
                <a:gs pos="51000">
                  <a:srgbClr val="CCFFFF"/>
                </a:gs>
                <a:gs pos="74000">
                  <a:srgbClr val="66FFFF"/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45958" y="348258"/>
              <a:ext cx="884936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Your Brain has to be  </a:t>
              </a:r>
            </a:p>
            <a:p>
              <a:pPr>
                <a:lnSpc>
                  <a:spcPts val="50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66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anose="03010101010201010101" pitchFamily="66" charset="0"/>
                </a:rPr>
                <a:t>           trained Every Day!</a:t>
              </a:r>
              <a:endParaRPr lang="ru-RU" sz="6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8552450" y="4021916"/>
            <a:ext cx="2652640" cy="2295122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sandwich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42100" y="4026773"/>
            <a:ext cx="2632590" cy="232932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39134" y="4005242"/>
            <a:ext cx="2632590" cy="2308430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607" y="3994359"/>
            <a:ext cx="3016510" cy="2295123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soup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04409" y="3977434"/>
            <a:ext cx="3053611" cy="229512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11900" y="3966548"/>
            <a:ext cx="3042119" cy="2295122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" b="100000" l="0" r="100000">
                        <a14:backgroundMark x1="7363" y1="52964" x2="26128" y2="53755"/>
                        <a14:backgroundMark x1="45843" y1="53755" x2="57957" y2="52964"/>
                        <a14:backgroundMark x1="8789" y1="53755" x2="5701" y2="93874"/>
                        <a14:backgroundMark x1="10451" y1="54941" x2="92874" y2="8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93"/>
          <a:stretch/>
        </p:blipFill>
        <p:spPr>
          <a:xfrm>
            <a:off x="4314116" y="1739918"/>
            <a:ext cx="3473866" cy="261399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15416" y="1893301"/>
            <a:ext cx="4726708" cy="4805379"/>
            <a:chOff x="7515416" y="1893301"/>
            <a:chExt cx="4726708" cy="48053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6" b="97959" l="2060" r="100000">
                          <a14:foregroundMark x1="42697" y1="20037" x2="34831" y2="34879"/>
                          <a14:foregroundMark x1="41948" y1="24490" x2="45131" y2="34879"/>
                          <a14:foregroundMark x1="58240" y1="20965" x2="61049" y2="35807"/>
                          <a14:foregroundMark x1="47378" y1="44898" x2="52434" y2="46568"/>
                          <a14:foregroundMark x1="49813" y1="48052" x2="49251" y2="48423"/>
                          <a14:backgroundMark x1="24345" y1="46753" x2="45880" y2="46382"/>
                          <a14:backgroundMark x1="56929" y1="46568" x2="74719" y2="45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40"/>
            <a:stretch/>
          </p:blipFill>
          <p:spPr>
            <a:xfrm>
              <a:off x="7515416" y="1893301"/>
              <a:ext cx="4726708" cy="230722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555" b="98516" l="9925" r="89888">
                          <a14:foregroundMark x1="23783" y1="62894" x2="23221" y2="68089"/>
                          <a14:foregroundMark x1="22097" y1="88497" x2="21161" y2="93692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2" r="75281" b="-696"/>
            <a:stretch/>
          </p:blipFill>
          <p:spPr>
            <a:xfrm>
              <a:off x="7585590" y="4678418"/>
              <a:ext cx="1005840" cy="187261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885" b="98516" l="75094" r="89888">
                          <a14:foregroundMark x1="23783" y1="62894" x2="23221" y2="68089"/>
                          <a14:foregroundMark x1="22097" y1="88497" x2="21161" y2="93692"/>
                          <a14:foregroundMark x1="86142" y1="83117" x2="83708" y2="89610"/>
                          <a14:foregroundMark x1="77903" y1="57885" x2="77341" y2="60111"/>
                          <a14:backgroundMark x1="24532" y1="60853" x2="24532" y2="92950"/>
                          <a14:backgroundMark x1="24532" y1="92950" x2="75094" y2="93135"/>
                          <a14:backgroundMark x1="75281" y1="60482" x2="75468" y2="92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5" t="55102" b="-696"/>
            <a:stretch/>
          </p:blipFill>
          <p:spPr>
            <a:xfrm>
              <a:off x="11206980" y="4826065"/>
              <a:ext cx="996315" cy="1872615"/>
            </a:xfrm>
            <a:prstGeom prst="rect">
              <a:avLst/>
            </a:prstGeom>
          </p:spPr>
        </p:pic>
      </p:grpSp>
      <p:sp>
        <p:nvSpPr>
          <p:cNvPr id="27" name="Стрелка вправо 26">
            <a:hlinkClick r:id="" action="ppaction://hlinkshowjump?jump=nextslide"/>
          </p:cNvPr>
          <p:cNvSpPr/>
          <p:nvPr/>
        </p:nvSpPr>
        <p:spPr>
          <a:xfrm>
            <a:off x="9290418" y="644580"/>
            <a:ext cx="2332384" cy="604141"/>
          </a:xfrm>
          <a:prstGeom prst="rightArrow">
            <a:avLst/>
          </a:prstGeom>
          <a:solidFill>
            <a:srgbClr val="7030A0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71991" y="3995303"/>
            <a:ext cx="2665558" cy="2321736"/>
          </a:xfrm>
          <a:prstGeom prst="rect">
            <a:avLst/>
          </a:prstGeom>
          <a:solidFill>
            <a:srgbClr val="32A2DA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porridge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92790" y="3996750"/>
            <a:ext cx="2662785" cy="2346433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77721" y="4008377"/>
            <a:ext cx="2691275" cy="2321734"/>
          </a:xfrm>
          <a:prstGeom prst="rect">
            <a:avLst/>
          </a:prstGeom>
          <a:solidFill>
            <a:srgbClr val="8EDB31">
              <a:alpha val="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t="32034" r="79323" b="29141"/>
          <a:stretch/>
        </p:blipFill>
        <p:spPr>
          <a:xfrm>
            <a:off x="287195" y="3236553"/>
            <a:ext cx="690420" cy="195002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685" l="0" r="100000">
                        <a14:foregroundMark x1="2507" y1="36574" x2="10306" y2="42222"/>
                        <a14:backgroundMark x1="21588" y1="47593" x2="86351" y2="88148"/>
                        <a14:backgroundMark x1="66992" y1="47222" x2="84123" y2="87037"/>
                        <a14:backgroundMark x1="20752" y1="52685" x2="82591" y2="92315"/>
                        <a14:backgroundMark x1="19916" y1="47315" x2="20474" y2="92130"/>
                        <a14:backgroundMark x1="19916" y1="47500" x2="27577" y2="47500"/>
                        <a14:backgroundMark x1="65460" y1="47130" x2="99443" y2="47315"/>
                        <a14:backgroundMark x1="21031" y1="91944" x2="97493" y2="92130"/>
                        <a14:backgroundMark x1="71031" y1="1296" x2="88997" y2="16204"/>
                        <a14:backgroundMark x1="64763" y1="2407" x2="99861" y2="2963"/>
                        <a14:backgroundMark x1="85237" y1="16574" x2="74095" y2="34630"/>
                        <a14:backgroundMark x1="90669" y1="45833" x2="99861" y2="37870"/>
                        <a14:backgroundMark x1="22284" y1="1667" x2="3760" y2="23981"/>
                        <a14:backgroundMark x1="11142" y1="22500" x2="22563" y2="42778"/>
                        <a14:backgroundMark x1="46518" y1="1852" x2="45404" y2="93"/>
                        <a14:backgroundMark x1="4318" y1="47130" x2="11142" y2="87778"/>
                        <a14:backgroundMark x1="19081" y1="53426" x2="15460" y2="61204"/>
                      </a14:backgroundRemoval>
                    </a14:imgEffect>
                  </a14:imgLayer>
                </a14:imgProps>
              </a:ext>
            </a:extLst>
          </a:blip>
          <a:srcRect l="17682" t="-1" b="39572"/>
          <a:stretch/>
        </p:blipFill>
        <p:spPr>
          <a:xfrm>
            <a:off x="652076" y="1643364"/>
            <a:ext cx="2748636" cy="3035054"/>
          </a:xfrm>
          <a:prstGeom prst="rect">
            <a:avLst/>
          </a:prstGeom>
        </p:spPr>
      </p:pic>
      <p:sp>
        <p:nvSpPr>
          <p:cNvPr id="32" name="Стрелка влево 31">
            <a:hlinkClick r:id="rId13" action="ppaction://hlinksldjump"/>
          </p:cNvPr>
          <p:cNvSpPr/>
          <p:nvPr/>
        </p:nvSpPr>
        <p:spPr>
          <a:xfrm>
            <a:off x="287195" y="972457"/>
            <a:ext cx="2456005" cy="609600"/>
          </a:xfrm>
          <a:prstGeom prst="leftArrow">
            <a:avLst/>
          </a:prstGeom>
          <a:solidFill>
            <a:srgbClr val="7030A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46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25" grpId="0" animBg="1"/>
      <p:bldP spid="25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319</Words>
  <Application>Microsoft Office PowerPoint</Application>
  <PresentationFormat>Широкоэкранный</PresentationFormat>
  <Paragraphs>95</Paragraphs>
  <Slides>17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Century Gothic</vt:lpstr>
      <vt:lpstr>Monotype Corsiva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Stepa</dc:creator>
  <cp:lastModifiedBy>Пользователь</cp:lastModifiedBy>
  <cp:revision>60</cp:revision>
  <dcterms:created xsi:type="dcterms:W3CDTF">2021-08-23T01:10:48Z</dcterms:created>
  <dcterms:modified xsi:type="dcterms:W3CDTF">2024-02-28T12:05:00Z</dcterms:modified>
</cp:coreProperties>
</file>