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95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63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661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9779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620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683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618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5365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64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67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50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54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95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8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452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145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13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B66A7D6-BA63-43AC-8606-648D8CFC8821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7D7EEA2-64AA-4F26-9B9E-5EB09E8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9808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angformula.ru/english-grammar/reflexive-pronouns/" TargetMode="External"/><Relationship Id="rId2" Type="http://schemas.openxmlformats.org/officeDocument/2006/relationships/hyperlink" Target="https://easyspeak.ru/blog/vsyo-o-grammatike/vozvratnye-mestoimeniya-v-anglijskom-yazyk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Reflexive pronouns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>возвратные местоимения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Веселова Анастасия Алексеевна</a:t>
            </a:r>
          </a:p>
          <a:p>
            <a:r>
              <a:rPr lang="ru-RU" dirty="0" smtClean="0"/>
              <a:t>МБОУ СОШ с УИОП №48 </a:t>
            </a:r>
            <a:r>
              <a:rPr lang="ru-RU" dirty="0" err="1" smtClean="0"/>
              <a:t>г.Киров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1758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Let's remember the personal </a:t>
            </a:r>
            <a:r>
              <a:rPr lang="en-US" dirty="0" smtClean="0"/>
              <a:t>pronouns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(личные местоимения)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491" y="1845137"/>
            <a:ext cx="6596303" cy="4549540"/>
          </a:xfrm>
        </p:spPr>
      </p:pic>
    </p:spTree>
    <p:extLst>
      <p:ext uri="{BB962C8B-B14F-4D97-AF65-F5344CB8AC3E}">
        <p14:creationId xmlns:p14="http://schemas.microsoft.com/office/powerpoint/2010/main" val="53319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 in </a:t>
            </a:r>
            <a:r>
              <a:rPr lang="en-US" dirty="0"/>
              <a:t>the gaps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808" y="1825625"/>
            <a:ext cx="8438958" cy="4351338"/>
          </a:xfrm>
        </p:spPr>
      </p:pic>
    </p:spTree>
    <p:extLst>
      <p:ext uri="{BB962C8B-B14F-4D97-AF65-F5344CB8AC3E}">
        <p14:creationId xmlns:p14="http://schemas.microsoft.com/office/powerpoint/2010/main" val="2039461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Reflexive</a:t>
            </a:r>
            <a:r>
              <a:rPr lang="ru-RU" dirty="0"/>
              <a:t> </a:t>
            </a:r>
            <a:r>
              <a:rPr lang="ru-RU" dirty="0" err="1"/>
              <a:t>pronouns</a:t>
            </a:r>
            <a:r>
              <a:rPr lang="ru-RU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Возвратные местоимения / </a:t>
            </a:r>
            <a:r>
              <a:rPr lang="ru-RU" b="1" dirty="0" err="1"/>
              <a:t>Reflexive</a:t>
            </a:r>
            <a:r>
              <a:rPr lang="ru-RU" b="1" dirty="0"/>
              <a:t> </a:t>
            </a:r>
            <a:r>
              <a:rPr lang="ru-RU" b="1" dirty="0" err="1"/>
              <a:t>pronouns</a:t>
            </a:r>
            <a:r>
              <a:rPr lang="ru-RU" dirty="0"/>
              <a:t> — это местоимения, которые отражают действие, направленное на самого себя. </a:t>
            </a:r>
          </a:p>
          <a:p>
            <a:r>
              <a:rPr lang="ru-RU" dirty="0"/>
              <a:t>Возвратные местоимения образуются при помощи окончаний </a:t>
            </a:r>
            <a:r>
              <a:rPr lang="ru-RU" b="1" dirty="0" err="1"/>
              <a:t>self</a:t>
            </a:r>
            <a:r>
              <a:rPr lang="ru-RU" dirty="0"/>
              <a:t> для единственного числа и </a:t>
            </a:r>
            <a:r>
              <a:rPr lang="ru-RU" b="1" dirty="0" err="1"/>
              <a:t>selves</a:t>
            </a:r>
            <a:r>
              <a:rPr lang="ru-RU" dirty="0"/>
              <a:t> для множественного.</a:t>
            </a:r>
          </a:p>
          <a:p>
            <a:r>
              <a:rPr lang="ru-RU" dirty="0"/>
              <a:t>В русском языке им соответствуют возвратное местоимение </a:t>
            </a:r>
            <a:r>
              <a:rPr lang="ru-RU" b="1" dirty="0"/>
              <a:t>себя</a:t>
            </a:r>
            <a:r>
              <a:rPr lang="ru-RU" dirty="0"/>
              <a:t> или частица </a:t>
            </a:r>
            <a:r>
              <a:rPr lang="ru-RU" b="1" dirty="0"/>
              <a:t>-</a:t>
            </a:r>
            <a:r>
              <a:rPr lang="ru-RU" b="1" dirty="0" err="1"/>
              <a:t>ся</a:t>
            </a:r>
            <a:r>
              <a:rPr lang="ru-RU" dirty="0"/>
              <a:t> в глаголах.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646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rite </a:t>
            </a:r>
            <a:r>
              <a:rPr lang="en-US" dirty="0"/>
              <a:t>it down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177" y="1597393"/>
            <a:ext cx="5345801" cy="4579570"/>
          </a:xfrm>
        </p:spPr>
      </p:pic>
    </p:spTree>
    <p:extLst>
      <p:ext uri="{BB962C8B-B14F-4D97-AF65-F5344CB8AC3E}">
        <p14:creationId xmlns:p14="http://schemas.microsoft.com/office/powerpoint/2010/main" val="3903366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Don't touch it, you can cut yourself</a:t>
            </a:r>
            <a:r>
              <a:rPr lang="en-US" dirty="0" smtClean="0"/>
              <a:t>.</a:t>
            </a:r>
          </a:p>
          <a:p>
            <a:r>
              <a:rPr lang="en-US" dirty="0"/>
              <a:t>I can read it myself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/>
              <a:t>Let me introduce </a:t>
            </a:r>
            <a:r>
              <a:rPr lang="en-US" b="1" dirty="0"/>
              <a:t>myself</a:t>
            </a:r>
            <a:r>
              <a:rPr lang="en-US" dirty="0"/>
              <a:t>. – </a:t>
            </a:r>
            <a:r>
              <a:rPr lang="ru-RU" dirty="0"/>
              <a:t>Позвольте представиться (представить себя).</a:t>
            </a:r>
          </a:p>
          <a:p>
            <a:pPr fontAlgn="base"/>
            <a:r>
              <a:rPr lang="en-US" dirty="0"/>
              <a:t>Don’t hurt </a:t>
            </a:r>
            <a:r>
              <a:rPr lang="en-US" b="1" dirty="0"/>
              <a:t>yourself</a:t>
            </a:r>
            <a:r>
              <a:rPr lang="en-US" dirty="0"/>
              <a:t>. – </a:t>
            </a:r>
            <a:r>
              <a:rPr lang="ru-RU" dirty="0"/>
              <a:t>Не поранься (не порань себя).</a:t>
            </a:r>
          </a:p>
          <a:p>
            <a:pPr fontAlgn="base"/>
            <a:r>
              <a:rPr lang="en-US" dirty="0"/>
              <a:t>That’s how the call </a:t>
            </a:r>
            <a:r>
              <a:rPr lang="en-US" b="1" dirty="0"/>
              <a:t>themselves</a:t>
            </a:r>
            <a:r>
              <a:rPr lang="en-US" dirty="0"/>
              <a:t>. – </a:t>
            </a:r>
            <a:r>
              <a:rPr lang="ru-RU" dirty="0"/>
              <a:t>Вот, как они сами себя называют.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3986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xceptions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английском языке есть действия, после которых обычно не нужно ставить возвратное местоимение. Просто потому что итак понятно, что они направлены на человека совершающего их. </a:t>
            </a:r>
            <a:endParaRPr lang="en-US" dirty="0" smtClean="0"/>
          </a:p>
          <a:p>
            <a:r>
              <a:rPr lang="ru-RU" dirty="0" smtClean="0"/>
              <a:t>Например</a:t>
            </a:r>
            <a:r>
              <a:rPr lang="ru-RU" dirty="0"/>
              <a:t>: </a:t>
            </a:r>
            <a:r>
              <a:rPr lang="ru-RU" dirty="0" err="1"/>
              <a:t>dress</a:t>
            </a:r>
            <a:r>
              <a:rPr lang="ru-RU" dirty="0"/>
              <a:t> – одеваться </a:t>
            </a:r>
            <a:r>
              <a:rPr lang="ru-RU" dirty="0" err="1"/>
              <a:t>hide</a:t>
            </a:r>
            <a:r>
              <a:rPr lang="ru-RU" dirty="0"/>
              <a:t> – прятаться </a:t>
            </a:r>
            <a:r>
              <a:rPr lang="ru-RU" dirty="0" err="1"/>
              <a:t>wash</a:t>
            </a:r>
            <a:r>
              <a:rPr lang="ru-RU" dirty="0"/>
              <a:t> – мыться/умываться </a:t>
            </a:r>
            <a:r>
              <a:rPr lang="ru-RU" dirty="0" err="1"/>
              <a:t>bathe</a:t>
            </a:r>
            <a:r>
              <a:rPr lang="ru-RU" dirty="0"/>
              <a:t> – купаться </a:t>
            </a:r>
            <a:r>
              <a:rPr lang="ru-RU" dirty="0" err="1"/>
              <a:t>shave</a:t>
            </a:r>
            <a:r>
              <a:rPr lang="ru-RU" dirty="0"/>
              <a:t> – бриться </a:t>
            </a:r>
            <a:r>
              <a:rPr lang="ru-RU" dirty="0" err="1"/>
              <a:t>feel</a:t>
            </a:r>
            <a:r>
              <a:rPr lang="ru-RU" dirty="0"/>
              <a:t> – чувствовать </a:t>
            </a:r>
            <a:r>
              <a:rPr lang="ru-RU" dirty="0" err="1"/>
              <a:t>relax</a:t>
            </a:r>
            <a:r>
              <a:rPr lang="ru-RU" dirty="0"/>
              <a:t> – расслабиться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654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Excercises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en-US" b="1" i="1" dirty="0"/>
              <a:t> Complete the sentences with reflexive pronouns.</a:t>
            </a:r>
            <a:endParaRPr lang="ru-RU" dirty="0"/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/>
              <a:t>I </a:t>
            </a:r>
            <a:r>
              <a:rPr lang="ru-RU" b="1" dirty="0" err="1"/>
              <a:t>am</a:t>
            </a:r>
            <a:r>
              <a:rPr lang="ru-RU" b="1" dirty="0"/>
              <a:t> </a:t>
            </a:r>
            <a:r>
              <a:rPr lang="ru-RU" b="1" dirty="0" err="1"/>
              <a:t>angry</a:t>
            </a:r>
            <a:r>
              <a:rPr lang="ru-RU" b="1" dirty="0"/>
              <a:t> </a:t>
            </a:r>
            <a:r>
              <a:rPr lang="ru-RU" b="1" dirty="0" err="1"/>
              <a:t>with</a:t>
            </a:r>
            <a:r>
              <a:rPr lang="ru-RU" b="1" dirty="0"/>
              <a:t> __________.</a:t>
            </a:r>
            <a:endParaRPr lang="ru-RU" dirty="0"/>
          </a:p>
          <a:p>
            <a:pPr marL="514350" lvl="0" indent="-514350" fontAlgn="base">
              <a:buFont typeface="+mj-lt"/>
              <a:buAutoNum type="arabicPeriod"/>
            </a:pPr>
            <a:r>
              <a:rPr lang="en-US" b="1" dirty="0"/>
              <a:t>He fell down and hurt __________.</a:t>
            </a:r>
            <a:endParaRPr lang="ru-RU" dirty="0"/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err="1"/>
              <a:t>Tell</a:t>
            </a:r>
            <a:r>
              <a:rPr lang="ru-RU" b="1" dirty="0"/>
              <a:t> </a:t>
            </a:r>
            <a:r>
              <a:rPr lang="ru-RU" b="1" dirty="0" err="1"/>
              <a:t>me</a:t>
            </a:r>
            <a:r>
              <a:rPr lang="ru-RU" b="1" dirty="0"/>
              <a:t> </a:t>
            </a:r>
            <a:r>
              <a:rPr lang="ru-RU" b="1" dirty="0" err="1"/>
              <a:t>more</a:t>
            </a:r>
            <a:r>
              <a:rPr lang="ru-RU" b="1" dirty="0"/>
              <a:t> </a:t>
            </a:r>
            <a:r>
              <a:rPr lang="ru-RU" b="1" dirty="0" err="1"/>
              <a:t>about</a:t>
            </a:r>
            <a:r>
              <a:rPr lang="ru-RU" b="1" dirty="0"/>
              <a:t> __________.</a:t>
            </a:r>
            <a:endParaRPr lang="ru-RU" dirty="0"/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err="1"/>
              <a:t>She</a:t>
            </a:r>
            <a:r>
              <a:rPr lang="ru-RU" b="1" dirty="0"/>
              <a:t> </a:t>
            </a:r>
            <a:r>
              <a:rPr lang="ru-RU" b="1" dirty="0" err="1"/>
              <a:t>believes</a:t>
            </a:r>
            <a:r>
              <a:rPr lang="ru-RU" b="1" dirty="0"/>
              <a:t> </a:t>
            </a:r>
            <a:r>
              <a:rPr lang="ru-RU" b="1" dirty="0" err="1"/>
              <a:t>in</a:t>
            </a:r>
            <a:r>
              <a:rPr lang="ru-RU" b="1" dirty="0"/>
              <a:t> __________.</a:t>
            </a:r>
            <a:endParaRPr lang="ru-RU" dirty="0"/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are</a:t>
            </a:r>
            <a:r>
              <a:rPr lang="ru-RU" b="1" dirty="0"/>
              <a:t> </a:t>
            </a:r>
            <a:r>
              <a:rPr lang="ru-RU" b="1" dirty="0" err="1"/>
              <a:t>sure</a:t>
            </a:r>
            <a:r>
              <a:rPr lang="ru-RU" b="1" dirty="0"/>
              <a:t> </a:t>
            </a:r>
            <a:r>
              <a:rPr lang="ru-RU" b="1" dirty="0" err="1"/>
              <a:t>of</a:t>
            </a:r>
            <a:r>
              <a:rPr lang="ru-RU" b="1" dirty="0"/>
              <a:t> __________.</a:t>
            </a:r>
            <a:endParaRPr lang="ru-RU" dirty="0"/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err="1"/>
              <a:t>They</a:t>
            </a:r>
            <a:r>
              <a:rPr lang="ru-RU" b="1" dirty="0"/>
              <a:t> </a:t>
            </a:r>
            <a:r>
              <a:rPr lang="ru-RU" b="1" dirty="0" err="1"/>
              <a:t>did</a:t>
            </a:r>
            <a:r>
              <a:rPr lang="ru-RU" b="1" dirty="0"/>
              <a:t> </a:t>
            </a:r>
            <a:r>
              <a:rPr lang="ru-RU" b="1" dirty="0" err="1"/>
              <a:t>everything</a:t>
            </a:r>
            <a:r>
              <a:rPr lang="ru-RU" b="1" dirty="0"/>
              <a:t> __________.</a:t>
            </a:r>
            <a:endParaRPr lang="ru-RU" dirty="0"/>
          </a:p>
          <a:p>
            <a:pPr marL="514350" lvl="0" indent="-514350" fontAlgn="base">
              <a:buFont typeface="+mj-lt"/>
              <a:buAutoNum type="arabicPeriod"/>
            </a:pPr>
            <a:r>
              <a:rPr lang="en-US" b="1" dirty="0"/>
              <a:t>Did you translate the text __________.</a:t>
            </a:r>
            <a:endParaRPr lang="ru-RU" dirty="0"/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/>
              <a:t>I </a:t>
            </a:r>
            <a:r>
              <a:rPr lang="ru-RU" b="1" dirty="0" err="1"/>
              <a:t>saw</a:t>
            </a:r>
            <a:r>
              <a:rPr lang="ru-RU" b="1" dirty="0"/>
              <a:t> </a:t>
            </a:r>
            <a:r>
              <a:rPr lang="ru-RU" b="1" dirty="0" err="1"/>
              <a:t>everything</a:t>
            </a:r>
            <a:r>
              <a:rPr lang="ru-RU" b="1" dirty="0"/>
              <a:t> __________.</a:t>
            </a:r>
            <a:endParaRPr lang="ru-RU" dirty="0"/>
          </a:p>
          <a:p>
            <a:pPr marL="514350" lvl="0" indent="-514350" fontAlgn="base">
              <a:buFont typeface="+mj-lt"/>
              <a:buAutoNum type="arabicPeriod"/>
            </a:pPr>
            <a:r>
              <a:rPr lang="en-US" b="1" dirty="0"/>
              <a:t>The knife was sharp, and she cut __________.</a:t>
            </a:r>
            <a:endParaRPr lang="ru-RU" dirty="0"/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err="1"/>
              <a:t>They</a:t>
            </a:r>
            <a:r>
              <a:rPr lang="ru-RU" b="1" dirty="0"/>
              <a:t> </a:t>
            </a:r>
            <a:r>
              <a:rPr lang="ru-RU" b="1" dirty="0" err="1"/>
              <a:t>introduced</a:t>
            </a:r>
            <a:r>
              <a:rPr lang="ru-RU" b="1" dirty="0"/>
              <a:t> __________.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6407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>
                <a:hlinkClick r:id="rId2"/>
              </a:rPr>
              <a:t>https://easyspeak.ru/blog/vsyo-o-grammatike/vozvratnye-mestoimeniya-v-anglijskom-yazyke</a:t>
            </a:r>
            <a:endParaRPr lang="ru-RU" dirty="0"/>
          </a:p>
          <a:p>
            <a:r>
              <a:rPr lang="en-US" dirty="0">
                <a:hlinkClick r:id="rId3"/>
              </a:rPr>
              <a:t>https://langformula.ru/english-grammar/reflexive-pronouns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5057041"/>
      </p:ext>
    </p:extLst>
  </p:cSld>
  <p:clrMapOvr>
    <a:masterClrMapping/>
  </p:clrMapOvr>
</p:sld>
</file>

<file path=ppt/theme/theme1.xml><?xml version="1.0" encoding="utf-8"?>
<a:theme xmlns:a="http://schemas.openxmlformats.org/drawingml/2006/main" name="Глубина">
  <a:themeElements>
    <a:clrScheme name="Глубина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Глубина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убина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TM04033923[[fn=Глубина]]</Template>
  <TotalTime>16</TotalTime>
  <Words>278</Words>
  <Application>Microsoft Office PowerPoint</Application>
  <PresentationFormat>Широкоэкранный</PresentationFormat>
  <Paragraphs>34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Corbel</vt:lpstr>
      <vt:lpstr>Глубина</vt:lpstr>
      <vt:lpstr>Reflexive pronouns возвратные местоимения</vt:lpstr>
      <vt:lpstr>Let's remember the personal pronouns (личные местоимения)</vt:lpstr>
      <vt:lpstr>Fill in the gaps</vt:lpstr>
      <vt:lpstr>Reflexive pronouns </vt:lpstr>
      <vt:lpstr>Write it down </vt:lpstr>
      <vt:lpstr>Examples</vt:lpstr>
      <vt:lpstr>Exceptions</vt:lpstr>
      <vt:lpstr>Excercises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Reflexive pronouns возвратные местоимения</dc:title>
  <dc:creator>К37</dc:creator>
  <cp:lastModifiedBy>К37</cp:lastModifiedBy>
  <cp:revision>2</cp:revision>
  <dcterms:created xsi:type="dcterms:W3CDTF">2024-02-28T14:47:58Z</dcterms:created>
  <dcterms:modified xsi:type="dcterms:W3CDTF">2024-02-28T15:04:41Z</dcterms:modified>
</cp:coreProperties>
</file>