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3" r:id="rId1"/>
  </p:sldMasterIdLst>
  <p:notesMasterIdLst>
    <p:notesMasterId r:id="rId13"/>
  </p:notesMasterIdLst>
  <p:handoutMasterIdLst>
    <p:handoutMasterId r:id="rId14"/>
  </p:handoutMasterIdLst>
  <p:sldIdLst>
    <p:sldId id="403" r:id="rId2"/>
    <p:sldId id="304" r:id="rId3"/>
    <p:sldId id="306" r:id="rId4"/>
    <p:sldId id="305" r:id="rId5"/>
    <p:sldId id="385" r:id="rId6"/>
    <p:sldId id="374" r:id="rId7"/>
    <p:sldId id="375" r:id="rId8"/>
    <p:sldId id="378" r:id="rId9"/>
    <p:sldId id="369" r:id="rId10"/>
    <p:sldId id="398" r:id="rId11"/>
    <p:sldId id="40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78">
          <p15:clr>
            <a:srgbClr val="A4A3A4"/>
          </p15:clr>
        </p15:guide>
        <p15:guide id="4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52" autoAdjust="0"/>
  </p:normalViewPr>
  <p:slideViewPr>
    <p:cSldViewPr snapToGrid="0" showGuides="1"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  <p:guide orient="horz" pos="217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"/>
    </p:cViewPr>
  </p:sorterViewPr>
  <p:notesViewPr>
    <p:cSldViewPr snapToGrid="0"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08E6D-DD0E-4A21-8D33-645DD8EC129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4B599-C5A6-4F66-958C-3B1E21B7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2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F14D-9B5C-42A0-88CF-E5AD8C2E7455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7C8B8-BC75-4F13-BB68-1E8E36BDC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4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C8B8-BC75-4F13-BB68-1E8E36BDC8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6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C8B8-BC75-4F13-BB68-1E8E36BDC8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9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Районы  и технология посадки в будущем космическом корабле.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C8B8-BC75-4F13-BB68-1E8E36BDC87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8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0132DD-218A-4C05-9932-49E1EDA346F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736B57-240A-437E-B71B-8911A085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763" y="2339132"/>
            <a:ext cx="113919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Космический корабль «Федерация»/ «Орёл»</a:t>
            </a:r>
          </a:p>
          <a:p>
            <a:pPr algn="ctr"/>
            <a:endParaRPr lang="ru-RU" sz="32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32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pPr algn="r"/>
            <a:r>
              <a:rPr lang="ru-RU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Автор</a:t>
            </a:r>
            <a:r>
              <a:rPr lang="ru-RU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: Шепель </a:t>
            </a:r>
            <a:r>
              <a:rPr lang="ru-RU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Людмила Владимировна,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Педагог, педагог –организатор   </a:t>
            </a:r>
            <a:r>
              <a:rPr lang="ru-RU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МБУ ДО ГорСЮТ</a:t>
            </a:r>
          </a:p>
          <a:p>
            <a:pPr algn="ctr"/>
            <a:endParaRPr lang="ru-RU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2024</a:t>
            </a:r>
            <a:endParaRPr lang="ru-RU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275" y="104775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МБУ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Городская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Станция юных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техников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Управления образования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Администрации города Нижний Тагил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2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95" y="1240742"/>
            <a:ext cx="2679698" cy="2697242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63085" y="183242"/>
            <a:ext cx="2853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Сбор информации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24122" y="2589363"/>
            <a:ext cx="2679698" cy="314531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1" y="1718858"/>
            <a:ext cx="3019425" cy="48863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71" y="1607256"/>
            <a:ext cx="3028950" cy="48863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183242"/>
            <a:ext cx="5229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РКК Энергия  «Федерация»/ «Орёл»</a:t>
            </a:r>
            <a:endParaRPr lang="ru-RU" sz="2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133350"/>
            <a:ext cx="1211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Заключение:</a:t>
            </a:r>
          </a:p>
          <a:p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Изучена  информация о ППТС  «Федерация/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«Орёл»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Описана  конструкция макета ППТС «Федерация»/ «Орёл»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основе представленных 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Роскосмос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параметров отдельных модулей, разработаны параметры ППТС «Федерация»/ «Орёл» и  выполнены? чертежи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Собран макет ППТС «Федерация»/ «Орёл»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Определена  новизна  работы и творческая составляющая   процесса создания макета: выбор материалов, способов соединения, технология изготовления ложементов и фигурок космонавтов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Выполнена  электронная презентация  ППТС «Федерация»/Орёл»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проекта выполнены.  Цель проекта достигнута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45" y="3429000"/>
            <a:ext cx="3899038" cy="2733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49" y="2777364"/>
            <a:ext cx="4448175" cy="30943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1385" y="6240810"/>
            <a:ext cx="3540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Счастливых полетов, «Орёл» 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7495" y="6012412"/>
            <a:ext cx="2861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Спасибо за внимание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28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798" y="187416"/>
            <a:ext cx="1142840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Цель проекта: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ыполнить макет КК Федерация/Орёл на основе изученной информации и разработанных разверток</a:t>
            </a:r>
          </a:p>
          <a:p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				   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Задачи: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1.Изучить историю создания космического корабля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«Федерация»/ «ОРЕЛ»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2.Выполнить чертежи и развертки макета космического корабля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3.Описать конструкцию космического корабля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4.Определить   новизну  работы.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5.Собрать макет космического корабля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6.Определить творческую составляющую  процесса создания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макета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7.Выполнить электронную презентацию к проекту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8.Представить проект на  мероприятиях разного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уровня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Творческий проектный продукт: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Макет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космического корабля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«Федерация»/«ОРЕЛ»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Презентация космический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корабль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«Федерация»/«ОРЕЛ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b="1" dirty="0">
              <a:latin typeface="Calibri" pitchFamily="34" charset="0"/>
              <a:cs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              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86" y="-104329"/>
            <a:ext cx="12054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/>
          <a:stretch/>
        </p:blipFill>
        <p:spPr bwMode="auto">
          <a:xfrm>
            <a:off x="1841426" y="466725"/>
            <a:ext cx="8480573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7474" y="4875152"/>
            <a:ext cx="95345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нужд национальной космической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Технологическая независимость от ненадежных партнеров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доступа России в космос со своей территории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Доставка людей и грузов на орбитальные станции; автономный полет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полета к Луне и  посадки на ее поверхности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418" y="80337"/>
            <a:ext cx="1078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создания нового космического корабля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28" y="0"/>
            <a:ext cx="116926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нового российского космического корабля (КК)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704" y="3953630"/>
            <a:ext cx="1630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bg1"/>
                </a:solidFill>
              </a:rPr>
              <a:t>Орбитальная </a:t>
            </a:r>
            <a:r>
              <a:rPr lang="ru-RU" sz="1600" b="1" dirty="0" smtClean="0">
                <a:solidFill>
                  <a:schemeClr val="bg1"/>
                </a:solidFill>
              </a:rPr>
              <a:t>станция  МИР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422692" flipH="1">
            <a:off x="10305260" y="5876363"/>
            <a:ext cx="785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МКС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42" y="478993"/>
            <a:ext cx="8423542" cy="508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5820" y="5568586"/>
            <a:ext cx="10238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Проектант и изготовитель космического корабля  - РКК Энергия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Название «Федерация» утверждено всеобщим голосованием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Корабль частично многоразовый (посадочный модуль)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-3mBFM3tb1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290239"/>
            <a:ext cx="6276974" cy="40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5" y="2252204"/>
            <a:ext cx="5448300" cy="4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s.techinsider.ru/upload/img_cache/0cf/0cf754b1e6010608065f6efd22841745_cropped_666x3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48" y="248008"/>
            <a:ext cx="7694567" cy="52574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041496" y="5659686"/>
            <a:ext cx="100804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принято решение сохранить 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азвание «Федерация»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проекта разработки корабля, а первый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новой серии корабль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назвать «Орёл»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2972" y="-121772"/>
            <a:ext cx="4977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CC330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Сравнение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ППТС с «Союз ТМА-М»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C:\Users\Asus\Desktop\PPTS-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6" y="916305"/>
            <a:ext cx="5957672" cy="41568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73790"/>
              </p:ext>
            </p:extLst>
          </p:nvPr>
        </p:nvGraphicFramePr>
        <p:xfrm>
          <a:off x="1146687" y="1268580"/>
          <a:ext cx="981075" cy="1097280"/>
        </p:xfrm>
        <a:graphic>
          <a:graphicData uri="http://schemas.openxmlformats.org/drawingml/2006/table">
            <a:tbl>
              <a:tblPr/>
              <a:tblGrid>
                <a:gridCol w="981075">
                  <a:extLst>
                    <a:ext uri="{9D8B030D-6E8A-4147-A177-3AD203B41FA5}">
                      <a16:colId xmlns:a16="http://schemas.microsoft.com/office/drawing/2014/main" val="282816911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Союз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239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694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6273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932119"/>
              </p:ext>
            </p:extLst>
          </p:nvPr>
        </p:nvGraphicFramePr>
        <p:xfrm>
          <a:off x="2759522" y="1268580"/>
          <a:ext cx="1314450" cy="371475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178450018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Орлёнок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58133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415377"/>
              </p:ext>
            </p:extLst>
          </p:nvPr>
        </p:nvGraphicFramePr>
        <p:xfrm>
          <a:off x="4795610" y="1268580"/>
          <a:ext cx="914400" cy="3657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44311124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Орёл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44076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037" y="612270"/>
            <a:ext cx="4068697" cy="3271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042" y="3883792"/>
            <a:ext cx="3467258" cy="284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8185" y="439976"/>
            <a:ext cx="10114697" cy="9007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Рабочие места экипажа с пультами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управления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ЖК дисплеи, рычаг управления</a:t>
            </a:r>
            <a:r>
              <a:rPr lang="ru-RU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Рисунок 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1994581"/>
            <a:ext cx="4624127" cy="43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577" y="1956177"/>
            <a:ext cx="6063088" cy="44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306390" y="0"/>
            <a:ext cx="11226540" cy="83924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Опираясь на изученную информацию, фотографии и посещение РКК «Энергия» в 2023 году, выполнена  практическая часть: макет ППТС « Федерация»/ «Орёл»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25" y="2167745"/>
            <a:ext cx="3679050" cy="4495080"/>
          </a:xfrm>
          <a:prstGeom prst="rect">
            <a:avLst/>
          </a:prstGeom>
        </p:spPr>
      </p:pic>
      <p:pic>
        <p:nvPicPr>
          <p:cNvPr id="6" name="Рисунок 5" descr="https://www.pvsm.ru/images/2022/08/27/oryol-novyi-kosmicheskii-korabl-rossii-13.jpg"/>
          <p:cNvPicPr/>
          <p:nvPr/>
        </p:nvPicPr>
        <p:blipFill rotWithShape="1">
          <a:blip r:embed="rId4" cstate="print"/>
          <a:srcRect l="10996" t="5274" r="2610" b="4160"/>
          <a:stretch/>
        </p:blipFill>
        <p:spPr bwMode="auto">
          <a:xfrm>
            <a:off x="4106075" y="1019175"/>
            <a:ext cx="413384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30824"/>
          <a:stretch/>
        </p:blipFill>
        <p:spPr>
          <a:xfrm>
            <a:off x="8469324" y="2167745"/>
            <a:ext cx="3504403" cy="45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2834</TotalTime>
  <Words>327</Words>
  <Application>Microsoft Office PowerPoint</Application>
  <PresentationFormat>Широкоэкранный</PresentationFormat>
  <Paragraphs>73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Bahnschrift SemiBold</vt:lpstr>
      <vt:lpstr>Book Antiqua</vt:lpstr>
      <vt:lpstr>Calibri</vt:lpstr>
      <vt:lpstr>Century Gothic</vt:lpstr>
      <vt:lpstr>Times New Roman</vt:lpstr>
      <vt:lpstr>Wingdings</vt:lpstr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Рабочие места экипажа с пультами управления - ЖК дисплеи, рычаг управления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222</cp:revision>
  <dcterms:created xsi:type="dcterms:W3CDTF">2022-09-12T12:10:20Z</dcterms:created>
  <dcterms:modified xsi:type="dcterms:W3CDTF">2024-02-29T07:08:33Z</dcterms:modified>
</cp:coreProperties>
</file>