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67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5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4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4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4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2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9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2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1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3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5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8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2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D20E-608A-427D-B417-CDC2B570ADD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79FD-B711-4292-B4C9-42C030D3F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1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198995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ядра и </a:t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реакции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83458"/>
            <a:ext cx="9905998" cy="5407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фрагмента Периодической системы химических элементов Д. И. Менделеева. Изотоп полония-218 испытывает β-распад, при этом образуется электрон и ядро другого элемента. Определите, какой элемент образуется при β-распаде изотопа полония. Название элемента запишите словом.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3.ppt-online.org/files3/slide/f/fGvpUsE4a7MYSeFVJqdKrNyhkjBcWmz3t51TXD/slide-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" t="4086" r="3339" b="37634"/>
          <a:stretch/>
        </p:blipFill>
        <p:spPr bwMode="auto">
          <a:xfrm>
            <a:off x="1141413" y="618518"/>
            <a:ext cx="10138836" cy="548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f.ppt-online.org/files1/slide/b/bzvPM7XgKHnG8TIah3kc4q5B69SytOxmYDlNQeUFo/slide-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3763" r="19269" b="46452"/>
          <a:stretch/>
        </p:blipFill>
        <p:spPr bwMode="auto">
          <a:xfrm>
            <a:off x="1440425" y="34664"/>
            <a:ext cx="7669162" cy="22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0424" y="2411219"/>
            <a:ext cx="92669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Связанная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элементарных частиц содержит 24 электрона, 30 нейтронов и 26 протонов. Используя фрагмент Периодической системы элементов Д. И. Менделеева, определите ионом или нейтральным атомом какого элемента является эта система. В ответе укажите порядковый номер элемента.</a:t>
            </a:r>
          </a:p>
        </p:txBody>
      </p:sp>
    </p:spTree>
    <p:extLst>
      <p:ext uri="{BB962C8B-B14F-4D97-AF65-F5344CB8AC3E}">
        <p14:creationId xmlns:p14="http://schemas.microsoft.com/office/powerpoint/2010/main" val="28272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948" y="833642"/>
            <a:ext cx="9905999" cy="47265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4.Связанная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элементарных частиц содержит 30 электронов, 35 нейтронов и 30 протонов. Используя фрагмент Периодической системы Д. И. Менделеева, определите, атомом какого элемента является эта система. Название элемента запишите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.ppt-online.org/files1/slide/y/yz8jvPSoKDTYsUMr5apOfx7khcHu2dE0RB9metFlg/slide-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5" b="6718"/>
          <a:stretch/>
        </p:blipFill>
        <p:spPr bwMode="auto">
          <a:xfrm>
            <a:off x="1075932" y="0"/>
            <a:ext cx="10360023" cy="69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05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Допишите уравнения ядерных реак</a:t>
            </a:r>
            <a:r>
              <a:rPr lang="ru-RU" dirty="0" smtClean="0"/>
              <a:t>ций</a:t>
            </a:r>
            <a:endParaRPr lang="ru-RU" dirty="0"/>
          </a:p>
        </p:txBody>
      </p:sp>
      <p:pic>
        <p:nvPicPr>
          <p:cNvPr id="9220" name="Picture 4" descr="https://cf2.ppt-online.org/files2/slide/9/9476vmnjde0l8qQUcVDhMYKbCWRaFLy3wipJtE/slide-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" t="12594" r="40961" b="36420"/>
          <a:stretch/>
        </p:blipFill>
        <p:spPr bwMode="auto">
          <a:xfrm>
            <a:off x="1386348" y="1381019"/>
            <a:ext cx="8312673" cy="52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xn--d1ababeji4aplhbqk6k.xn--p1ai/01_sashko/192/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33" b="22497"/>
          <a:stretch/>
        </p:blipFill>
        <p:spPr bwMode="auto">
          <a:xfrm>
            <a:off x="1740948" y="0"/>
            <a:ext cx="809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.znanio.ru/d5af0e/68/4e/fe4d27d44d94e8e3fe8389cce76989307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9" b="9229"/>
          <a:stretch/>
        </p:blipFill>
        <p:spPr bwMode="auto">
          <a:xfrm>
            <a:off x="933578" y="0"/>
            <a:ext cx="106447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432" y="509176"/>
            <a:ext cx="9905999" cy="5655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изотопов редкоземельных элементов наблюдается альфа-радиоактивность. Изотоп гадолиний 152 испытывает α-распад, при котором образуется ядро гелия и ядро другого элемента X. Используя фрагмент Периодической системы химических элементов Д. И. Менделеева, определите, какой элемент X образуется при α-распаде изотопа гадолиния. Название элемента X запишите словом.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0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182</TotalTime>
  <Words>90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   Состав ядра и  ядерные реакции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Допишите уравнения ядерных реакций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Михайловна</dc:creator>
  <cp:lastModifiedBy>Elena</cp:lastModifiedBy>
  <cp:revision>7</cp:revision>
  <dcterms:created xsi:type="dcterms:W3CDTF">2024-02-11T12:48:19Z</dcterms:created>
  <dcterms:modified xsi:type="dcterms:W3CDTF">2024-02-12T07:11:45Z</dcterms:modified>
</cp:coreProperties>
</file>