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6" r:id="rId8"/>
    <p:sldId id="272" r:id="rId9"/>
    <p:sldId id="268" r:id="rId10"/>
    <p:sldId id="269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14429" y="4005064"/>
            <a:ext cx="7290020" cy="2016224"/>
          </a:xfrm>
        </p:spPr>
        <p:txBody>
          <a:bodyPr/>
          <a:lstStyle/>
          <a:p>
            <a:pPr algn="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</a:t>
            </a: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доровьесберегающие технологии, используемые в ДОУ для сохранения здоровья дошкольника»</a:t>
            </a:r>
            <a:b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 опыта работы)</a:t>
            </a:r>
            <a:b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 по физической культуре Юрикова Е.В.</a:t>
            </a:r>
            <a:br>
              <a:rPr lang="ru-RU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Фитбол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гимнастика</a:t>
            </a: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обладает 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оздоровительным эффектом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развивает двигательные качества, координацию движений;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создаёт 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весёлую атмосферу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и  делает занятие  с детьми эмоциональным  и ярким, т.к.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фитбол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вносят игровой момент в образовательную деятельность;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нетрадиционная  форма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работы с детьми и область эффективного развития двигательных качеств, укрепления и оздоровления всего организма.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9DEE52-69D4-48A8-B221-C49B85FF6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873" y="3976715"/>
            <a:ext cx="1939060" cy="2806168"/>
          </a:xfrm>
          <a:prstGeom prst="rect">
            <a:avLst/>
          </a:prstGeom>
        </p:spPr>
      </p:pic>
      <p:pic>
        <p:nvPicPr>
          <p:cNvPr id="5" name="Рисунок 4" descr="Изображение выглядит как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B079E57-1196-40E3-A66B-FE0D70256A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6" y="4004929"/>
            <a:ext cx="259228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1D9D8-D9D4-4944-8E7A-21744E8E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712" y="3789040"/>
            <a:ext cx="2930466" cy="282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104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39552" y="1772816"/>
            <a:ext cx="7488832" cy="5085184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«Укрепить здоровье в детстве это значит дать ему всю полноту жизненных радостей», - утверждал В.А. Сухомлинский.</a:t>
            </a:r>
            <a:endParaRPr lang="ru-RU" sz="4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F08162-84DA-43C0-8C6D-066ABA068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8255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здоровья детей и повышение двигательной активности и умственной работоспособности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адекватных условий для развития, обучения, оздоровления детей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положительного эмоционального настроя и снятие психоэмоционального напряжения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65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219E5-0DF6-42B4-A77A-D2549F62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E454A-E2A8-44D4-A1C8-A4A92C2BF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 образовательные технологии делятся на три группы: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сохранения и стимулирования здоровья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обучения здоровому образу жизни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Коррекционные технологии.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18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C0C2A-9BA5-43A8-B7FD-CB61069B1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544CA-99DA-49F1-884B-553A57941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96544"/>
          </a:xfrm>
        </p:spPr>
        <p:txBody>
          <a:bodyPr/>
          <a:lstStyle/>
          <a:p>
            <a:pPr marL="0" indent="0" algn="ctr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сохранения и стимулирования здоровья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Динамические паузы или физкультминутки 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паузы в учебной или трудовой деятельности, заполненная разнообразными видами двигательной активности. Предназначена для предупреждения утомления и снижения работоспособности. Физиологическая сущность динамической паузы — переключение на новый вид деятельности, активный отдых.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Подвижные и спортивные игры.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031A95-3EA1-491D-8560-69E4EC03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952245"/>
            <a:ext cx="3767161" cy="295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0DA9C-6E43-4E15-842A-9FEB43CF5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90" y="3910364"/>
            <a:ext cx="3767161" cy="287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84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B6CCC-7E02-4BA5-B7F7-9C59FDAD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333C1-31B7-41F4-9EC2-C0295D1C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сохранения и стимулирования здоровья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Гимнастика дыхательная </a:t>
            </a:r>
            <a:endParaRPr lang="ru-RU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Положительно влияет на обменные процессы, играющие важную роль в кровоснабжении, в том числе и легочной ткани.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Улучшает дренажную функцию бронхов; - восстанавливает нарушенное носовое дыхание.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восстановлению нормального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и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лимфоснабжения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Повышает общую сопротивляемость организма</a:t>
            </a:r>
          </a:p>
          <a:p>
            <a:pPr marL="0" indent="0"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1DB85B-04FD-4F80-AA19-37A422926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85" y="4014014"/>
            <a:ext cx="3636472" cy="272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человек, сидящий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376D3002-01F7-4713-9D14-70266D640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33986"/>
            <a:ext cx="2520280" cy="300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335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4B0FB-A158-471F-9D4D-4072B710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995F7F-20F9-4534-A0F3-5A8CC66F3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844824"/>
            <a:ext cx="8928992" cy="48965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сохранения и стимулирования здоровья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Бодрящая гимнастика.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19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детям плавный переход от сна к бодрствованию;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19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их к активной деятельности;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19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навыки проведения дыхательных упражнений;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19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точечного массажа, самомассажа рук, стоп ног, активизируя биологические активные точки;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1917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приучать осознанно, активно, с должным мышечным напряжением выполнять все виды движений.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> </a:t>
            </a:r>
          </a:p>
        </p:txBody>
      </p:sp>
      <p:pic>
        <p:nvPicPr>
          <p:cNvPr id="5" name="Рисунок 4" descr="Изображение выглядит как в помещении, человек, ребенок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924379E5-678D-4207-98F1-EF74085F7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3" y="4403552"/>
            <a:ext cx="2908573" cy="217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кровать, в помещении, челове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1DCD7479-0CB6-472D-8AF0-5DDC19546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33" y="4653136"/>
            <a:ext cx="2857469" cy="174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пол, в помещении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134AF44-74FE-4A5B-BC15-B5280B6116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39" y="4054551"/>
            <a:ext cx="2102587" cy="28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3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81873-8ECF-4CAD-A165-4ADAF7C0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0D20F6-ECE1-4FE8-9F79-A3D9959F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1988840"/>
            <a:ext cx="8964489" cy="486916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здоровому образу жизни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Точечный массаж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бассейне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59D427-08BF-4719-87B9-00AD98396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66" y="4208329"/>
            <a:ext cx="3336335" cy="2541454"/>
          </a:xfrm>
          <a:prstGeom prst="rect">
            <a:avLst/>
          </a:prstGeom>
        </p:spPr>
      </p:pic>
      <p:pic>
        <p:nvPicPr>
          <p:cNvPr id="5" name="Рисунок 4" descr="IMG-20210127-WA0003.jpg">
            <a:extLst>
              <a:ext uri="{FF2B5EF4-FFF2-40B4-BE49-F238E27FC236}">
                <a16:creationId xmlns:a16="http://schemas.microsoft.com/office/drawing/2014/main" id="{4E6F233F-14AE-4DE6-A3B1-23C9B7EC9F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1499" y="2521003"/>
            <a:ext cx="297633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20210330_091453.jpg">
            <a:extLst>
              <a:ext uri="{FF2B5EF4-FFF2-40B4-BE49-F238E27FC236}">
                <a16:creationId xmlns:a16="http://schemas.microsoft.com/office/drawing/2014/main" id="{58B4B2A4-EF6C-4158-929D-6F4D890695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0526" y="4345583"/>
            <a:ext cx="3194380" cy="2395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3752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9685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Коррекционные технологии.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Цветотерапия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 –терапия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39478"/>
      </p:ext>
    </p:extLst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301</TotalTime>
  <Words>347</Words>
  <Application>Microsoft Office PowerPoint</Application>
  <PresentationFormat>Экран (4:3)</PresentationFormat>
  <Paragraphs>47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Trebuchet MS</vt:lpstr>
      <vt:lpstr>Wingdings</vt:lpstr>
      <vt:lpstr>лица</vt:lpstr>
      <vt:lpstr>«Здоровьесберегающие технологии, используемые в ДОУ для сохранения здоровья дошкольника» (из опыта работы)  Инструктор по физической культуре Юрикова Е.В.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«Здоровьесберегающие технологии, используемые в ДОУ для сохранения здоровья дошкольника»</dc:title>
  <dc:creator>Андрей</dc:creator>
  <cp:lastModifiedBy>Юрий Юриков</cp:lastModifiedBy>
  <cp:revision>26</cp:revision>
  <dcterms:created xsi:type="dcterms:W3CDTF">2023-04-18T09:41:24Z</dcterms:created>
  <dcterms:modified xsi:type="dcterms:W3CDTF">2023-12-12T14:36:52Z</dcterms:modified>
</cp:coreProperties>
</file>