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7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5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2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1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2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9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6E58-97F4-4BA9-BE61-472DC1FA535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AE91-50F8-483D-BBA2-47BC5604A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803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«Мнемотехника – эффективный приём развития связной речи дошкольников»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392488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подготовительной группы «Улыбка» МБДОУ детский сад «Белочка»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Конашкова Людмила Николаевна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esktop\Мнемотехника фотки\SDC150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356992"/>
            <a:ext cx="4139952" cy="310459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Мнемотехникой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начинать заниматься с младшего возраста, но рационально вводить её в занятия с детьми 4 – 5 лет, когда у детей накоплен основной словарный запас.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младшего и среднего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 необходимо давать цветные мнемотаблицы, так как в памяти у детей быстрее остаются отдельные образы: лиса – рыжая, волк – серый, ёлочка – зелёная.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176464" cy="3131561"/>
          </a:xfrm>
          <a:ln w="19050">
            <a:solidFill>
              <a:schemeClr val="bg1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176464" cy="3132348"/>
          </a:xfr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1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Для детей 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старшего дошкольного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возраста схемы желательно рисовать в одном цвете, чтобы не привлекать внимание на яркость символических изображений.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3" y="860715"/>
            <a:ext cx="4224469" cy="3168352"/>
          </a:xfr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5989" y="860715"/>
            <a:ext cx="4224469" cy="3168352"/>
          </a:xfr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0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Malgun Gothic"/>
                <a:cs typeface="Times New Roman" pitchFamily="18" charset="0"/>
              </a:rPr>
              <a:t>Работу на занятиях по мнемотаблицам строится </a:t>
            </a:r>
            <a:r>
              <a:rPr lang="ru-RU" sz="2800" b="1" dirty="0" smtClean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ea typeface="Malgun Gothic"/>
                <a:cs typeface="Times New Roman" pitchFamily="18" charset="0"/>
              </a:rPr>
              <a:t>три </a:t>
            </a:r>
            <a:r>
              <a:rPr lang="ru-RU" sz="2800" b="1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этапа</a:t>
            </a:r>
            <a:r>
              <a:rPr lang="ru-RU" sz="2800" b="1" dirty="0">
                <a:latin typeface="Times New Roman" pitchFamily="18" charset="0"/>
                <a:ea typeface="Malgun Gothic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Malgun Gothic"/>
                <a:cs typeface="Times New Roman" pitchFamily="18" charset="0"/>
              </a:rPr>
              <a:t>1 этап</a:t>
            </a: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: Рассматривание таблицы и разбор того, что на ней изображено. </a:t>
            </a:r>
            <a: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2 этап</a:t>
            </a: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слов в образы</a:t>
            </a:r>
            <a: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Malgun Gothic"/>
                <a:cs typeface="Times New Roman" pitchFamily="18" charset="0"/>
              </a:rPr>
              <a:t>3 этап</a:t>
            </a: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: После перекодирования осуществляется пересказ сказки или рассказа по заданной </a:t>
            </a:r>
            <a: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теме, или чтение стихотворения с опорой на символы (образы), т.е. проводится отработка метода запоминания. </a:t>
            </a: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   В младших группах с </a:t>
            </a:r>
            <a:r>
              <a:rPr lang="ru-RU" sz="24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помощью воспитателя, </a:t>
            </a:r>
            <a:r>
              <a:rPr lang="ru-RU" sz="2400" dirty="0">
                <a:latin typeface="Times New Roman" pitchFamily="18" charset="0"/>
                <a:ea typeface="Malgun Gothic"/>
                <a:cs typeface="Times New Roman" pitchFamily="18" charset="0"/>
              </a:rPr>
              <a:t>в старших – дети должны уметь самостоятельно. </a:t>
            </a:r>
            <a:r>
              <a:rPr lang="ru-RU" sz="1600" dirty="0">
                <a:ea typeface="Malgun Gothic"/>
                <a:cs typeface="Times New Roman"/>
              </a:rPr>
              <a:t/>
            </a:r>
            <a:br>
              <a:rPr lang="ru-RU" sz="1600" dirty="0">
                <a:ea typeface="Malgun Gothic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с мнемотаблицами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1. Введение элементов символов (формы, величины, действия).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Использование опорных схем на всех видах занятий, различных видов деятельности (для выработки у ребёнка привыкания, понимания, что символ универсален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3. Введение отрицаний.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Сочетание символов, чтение цепочки 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Самостоятельный поиск детьми изображений, символизирующих какое-либо качество. (Задача этого этапа - активный поиск изображений, умение аргументировать свой выбор.)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Творческое создание детьми опорных схем.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можно использовать мнемотаблицы?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51520" y="1196752"/>
            <a:ext cx="5184576" cy="720080"/>
          </a:xfrm>
          <a:prstGeom prst="leftArrow">
            <a:avLst>
              <a:gd name="adj1" fmla="val 65299"/>
              <a:gd name="adj2" fmla="val 65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Обогащение </a:t>
            </a:r>
            <a:r>
              <a:rPr lang="ru-RU" dirty="0">
                <a:solidFill>
                  <a:schemeClr val="tx1"/>
                </a:solidFill>
              </a:rPr>
              <a:t>словарного запаса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755576" y="2312876"/>
            <a:ext cx="5544616" cy="720080"/>
          </a:xfrm>
          <a:prstGeom prst="leftArrow">
            <a:avLst>
              <a:gd name="adj1" fmla="val 65299"/>
              <a:gd name="adj2" fmla="val 653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Обучение пересказу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1763688" y="4587536"/>
            <a:ext cx="6768752" cy="720080"/>
          </a:xfrm>
          <a:prstGeom prst="leftArrow">
            <a:avLst>
              <a:gd name="adj1" fmla="val 65299"/>
              <a:gd name="adj2" fmla="val 653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Разучивание стихотворений, скороговорок, чистоговорок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1259632" y="3465004"/>
            <a:ext cx="6048671" cy="720080"/>
          </a:xfrm>
          <a:prstGeom prst="leftArrow">
            <a:avLst>
              <a:gd name="adj1" fmla="val 65299"/>
              <a:gd name="adj2" fmla="val 65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Составление рассказов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2339752" y="5624399"/>
            <a:ext cx="6192688" cy="720080"/>
          </a:xfrm>
          <a:prstGeom prst="leftArrow">
            <a:avLst>
              <a:gd name="adj1" fmla="val 65299"/>
              <a:gd name="adj2" fmla="val 65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Отгадывание загадок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Заучиваем стихотворения.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2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составлять рассказы.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784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отгадывать загадки.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38600" cy="3033875"/>
          </a:xfrm>
          <a:ln w="19050">
            <a:solidFill>
              <a:schemeClr val="bg2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7" y="764704"/>
            <a:ext cx="3781007" cy="2835755"/>
          </a:xfrm>
          <a:ln w="19050">
            <a:solidFill>
              <a:schemeClr val="bg2"/>
            </a:solidFill>
          </a:ln>
        </p:spPr>
      </p:pic>
      <p:pic>
        <p:nvPicPr>
          <p:cNvPr id="1026" name="Picture 2" descr="C:\Users\Сергей\Desktop\Мнемотехника фотки\IMG_20211220_162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721586" cy="2791190"/>
          </a:xfrm>
          <a:prstGeom prst="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рассказывать сказки.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038600" cy="3028950"/>
          </a:xfrm>
          <a:ln w="19050">
            <a:solidFill>
              <a:schemeClr val="bg1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038600" cy="3028950"/>
          </a:xfr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80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136904" cy="6048672"/>
          </a:xfrm>
        </p:spPr>
        <p:txBody>
          <a:bodyPr>
            <a:normAutofit fontScale="70000" lnSpcReduction="20000"/>
          </a:bodyPr>
          <a:lstStyle/>
          <a:p>
            <a:pPr marL="45720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Результаты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детей: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расширяется круг знаний об окружающем мире;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появляется желание пересказывать тексты, придумывать интересные истории;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появляется интерес к заучиванию стихотворений, скороговорок, загадок;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словарный запас выходит на высокий уровень;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дети преодолевают робость, застенчивость, учатся свободно держаться перед аудиторией.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Считаю, что чем раньше мы будем учить детей рассматривать и пересказывать, используя приём мнемотехники и схемы – модели, тем лучше подготовим их к школе, так как связная речь является важным показателем умственных способностей ребёнка и готовит его к школьному обучению.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78698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главных задач воспитания и обучения детей дошкольного возраста является развитие речи, речевого общения. Ребенок должен научиться рассказывать: не просто называть предмет, но и описать его, рассказать о каком-то событии, явлении, о последовательности событий.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Такой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рассказ должен состоять из ряда предложений и характеризовать существенные стороны и свойства описываемого предмета, события должны быть последовательными и логически связанными друг с другом, то есть речь ребенка должна быть связной.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Однако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показывает практика, несмотря на повышенный интерес к проблеме, уровень речевого развития детей дошкольного возраста недостаточен. Действия с предметами, их зрительное восприятие - это первый этап в развитии мышления ребенка, поэтому важно использование наглядного материала на протяжении всего процесса.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последнее время для обучения рассказыванию детей дошкольного возраста широкое применение в педагогической практике нашли приемы мнемотехники.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11358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Пособия и методическая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Большева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Т.В. Учимся по сказке. Развитие мышления дошкольников с помощью мнемотехники: Учебно-методическое пособие. 2-е изд.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– СПб.: «ДЕТСТВО-ПРЕСС», 2005.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Полянская Т.Б. Использование метода мнемотехники в обучении рассказыванию детей дошкольного возраста: Учебно-методическое пособие. – СПб.: ООО «ИЗДАТЕЛЬСТВО «ДЕТСТВО-ПРЕСС», 2010.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3.Пятница Т.В. Лексика + Грамматика=…: Пособие по развитию лексико- грамматического строя речи у детей 4-6-лет. В3 ч. Ч. 1- Мозырь: ООО ИД «Белый ветер», 2004.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4.Бондаренко Т.М. Комплексные занятия в средней группе детского сада: Методическое пособие для воспитателей и методистов ДОУ.- Воронеж-Ростов-на-Дону: ТЦ «Учитель», 2002.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 Ткаченко Т.А. Схемы для составления дошкольниками описательных и сравнительных рассказов. Приложение к пособиям Учим говорить правильно М.: Издательство ГНОМ и Д, 2001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изготовления пособий можно использовать ресурсы интернета, например,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http://www.lenagold.ru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081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речи детей дошкольного возраста: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20880" cy="504056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односложная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состоящая лишь из простых предложений речь;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неспособность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 правильно построить распространенное предложение;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недостаточный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словарный запас;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бедная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диалогическая  речь : неспособность грамотно и доступно сформулировать вопрос, построить краткий или  развернутый ответ 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неспособность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построить  монолог : например, сюжетный или описательный рассказ на предложенную тему, пересказ текста своими словами;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отсутствие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логического обоснования своих утверждений и выводов;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отсутствие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 культуры  речи : неумение  использовать интонации , регулировать громкость голоса и темп  речи и т . д. ;</a:t>
            </a:r>
          </a:p>
          <a:p>
            <a:pPr algn="l">
              <a:lnSpc>
                <a:spcPct val="12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плохая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дикция.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К. Д. Ушинский писал: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«Учите ребёнка каким-нибудь неизвестным ему пяти словам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- он будет долго и напрасно мучиться, 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но свяжите двадцать таких слов с картинками,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и он их усвоит на лету».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5989" y="2948946"/>
            <a:ext cx="4224469" cy="3168352"/>
          </a:xfrm>
          <a:ln w="19050">
            <a:solidFill>
              <a:schemeClr val="bg1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01" y="2948946"/>
            <a:ext cx="4224469" cy="3168352"/>
          </a:xfr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40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переводе с греческого - «искусство запоминания». Это система методов и приемов, обеспечивающих успешное запоминание, сохранение и воспроизведение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Мнемотехника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 помогает развивать: 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ассоциативное мышление;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зрительную и слуховую память;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зрительное и слуховое внимание;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воображение;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связную речь;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мелкую моторику рук.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9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Мнемотехника строится от простого к сложному: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0318" y="3573016"/>
            <a:ext cx="352839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мнемодорожка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8174" y="5343290"/>
            <a:ext cx="352839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мнемотаблица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844824"/>
            <a:ext cx="3528392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мнемоквадрат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2492896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4225436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- изображения, которые обозначают одно слово, словосочетание, его характеристики или простое предложение.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552" y="2636912"/>
            <a:ext cx="4038600" cy="3028950"/>
          </a:xfrm>
          <a:ln w="19050">
            <a:solidFill>
              <a:schemeClr val="accent6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232" y="2630696"/>
            <a:ext cx="3982715" cy="2987036"/>
          </a:xfrm>
          <a:ln w="190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9840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Мнемодорожки -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ряд картинок (3-5), по которым можно составить небольшой рассказ в 2 - 4 предложения.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600400" cy="2700919"/>
          </a:xfrm>
          <a:ln w="19050">
            <a:solidFill>
              <a:srgbClr val="C0000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896544" cy="3672408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54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схема, в которой заложена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определённая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Суть мнемосхем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следующем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038600" cy="3028950"/>
          </a:xfr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38600" cy="3028950"/>
          </a:xfrm>
          <a:ln w="190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20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394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«Мнемотехника – эффективный приём развития связной речи дошкольников»</vt:lpstr>
      <vt:lpstr>Одной из главных задач воспитания и обучения детей дошкольного возраста является развитие речи, речевого общения. Ребенок должен научиться рассказывать: не просто называть предмет, но и описать его, рассказать о каком-то событии, явлении, о последовательности событий.                        Такой рассказ должен состоять из ряда предложений и характеризовать существенные стороны и свойства описываемого предмета, события должны быть последовательными и логически связанными друг с другом, то есть речь ребенка должна быть связной.        Однако, как показывает практика, несмотря на повышенный интерес к проблеме, уровень речевого развития детей дошкольного возраста недостаточен. Действия с предметами, их зрительное восприятие - это первый этап в развитии мышления ребенка, поэтому важно использование наглядного материала на протяжении всего процесса.        В последнее время для обучения рассказыванию детей дошкольного возраста широкое применение в педагогической практике нашли приемы мнемотехники.</vt:lpstr>
      <vt:lpstr>Проблемы речи детей дошкольного возраста:</vt:lpstr>
      <vt:lpstr>К. Д. Ушинский писал:  «Учите ребёнка каким-нибудь неизвестным ему пяти словам - он будет долго и напрасно мучиться,  но свяжите двадцать таких слов с картинками,  и он их усвоит на лету».</vt:lpstr>
      <vt:lpstr>Мнемотехника - в переводе с греческого - «искусство запоминания». Это система методов и приемов, обеспечивающих успешное запоминание, сохранение и воспроизведение информации.</vt:lpstr>
      <vt:lpstr>Мнемотехника строится от простого к сложному:</vt:lpstr>
      <vt:lpstr>Мнемоквадраты - изображения, которые обозначают одно слово, словосочетание, его характеристики или простое предложение. </vt:lpstr>
      <vt:lpstr>Мнемодорожки - ряд картинок (3-5), по которым можно составить небольшой рассказ в 2 - 4 предложения. </vt:lpstr>
      <vt:lpstr>Мнемотаблица – это схема, в которой заложена  определённая информация. Суть мнемосхем заключается в следующем: 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   </vt:lpstr>
      <vt:lpstr>         Мнемотехникой можно начинать заниматься с младшего возраста, но рационально вводить её в занятия с детьми 4 – 5 лет, когда у детей накоплен основной словарный запас.           Для детей младшего и среднего дошкольного возраста необходимо давать цветные мнемотаблицы, так как в памяти у детей быстрее остаются отдельные образы: лиса – рыжая, волк – серый, ёлочка – зелёная. </vt:lpstr>
      <vt:lpstr>Для детей старшего дошкольного возраста схемы желательно рисовать в одном цвете, чтобы не привлекать внимание на яркость символических изображений. </vt:lpstr>
      <vt:lpstr>Работу на занятиях по мнемотаблицам строится  в три этапа:   1 этап: Рассматривание таблицы и разбор того, что на ней изображено.   2 этап: Осуществляется перекодирование информации, т.е. преобразование из абстрактных символов слов в образы.   3 этап: После перекодирования осуществляется пересказ сказки или рассказа по заданной теме, или чтение стихотворения с опорой на символы (образы), т.е. проводится отработка метода запоминания.     В младших группах с помощью воспитателя, в старших – дети должны уметь самостоятельно.  </vt:lpstr>
      <vt:lpstr>Последовательность работы с мнемотаблицами:   1. Введение элементов символов (формы, величины, действия).   2. Использование опорных схем на всех видах занятий, различных видов деятельности (для выработки у ребёнка привыкания, понимания, что символ универсален).   3. Введение отрицаний.   4. Сочетание символов, чтение цепочки их.  5. Самостоятельный поиск детьми изображений, символизирующих какое-либо качество. (Задача этого этапа - активный поиск изображений, умение аргументировать свой выбор.)  6. Творческое создание детьми опорных схем. </vt:lpstr>
      <vt:lpstr>Где можно использовать мнемотаблицы? </vt:lpstr>
      <vt:lpstr>Заучиваем стихотворения.</vt:lpstr>
      <vt:lpstr>Учимся составлять рассказы.</vt:lpstr>
      <vt:lpstr>Учимся отгадывать загадки.</vt:lpstr>
      <vt:lpstr>Учимся рассказывать сказки.</vt:lpstr>
      <vt:lpstr> </vt:lpstr>
      <vt:lpstr>Пособия и методическая литература  1. Большева Т.В. Учимся по сказке. Развитие мышления дошкольников с помощью мнемотехники: Учебно-методическое пособие. 2-е изд. испр. – СПб.: «ДЕТСТВО-ПРЕСС», 2005. 2. Полянская Т.Б. Использование метода мнемотехники в обучении рассказыванию детей дошкольного возраста: Учебно-методическое пособие. – СПб.: ООО «ИЗДАТЕЛЬСТВО «ДЕТСТВО-ПРЕСС», 2010. 3.Пятница Т.В. Лексика + Грамматика=…: Пособие по развитию лексико- грамматического строя речи у детей 4-6-лет. В3 ч. Ч. 1- Мозырь: ООО ИД «Белый ветер», 2004. 4.Бондаренко Т.М. Комплексные занятия в средней группе детского сада: Методическое пособие для воспитателей и методистов ДОУ.- Воронеж-Ростов-на-Дону: ТЦ «Учитель», 2002. 5. Ткаченко Т.А. Схемы для составления дошкольниками описательных и сравнительных рассказов. Приложение к пособиям Учим говорить правильно М.: Издательство ГНОМ и Д, 2001.  Для изготовления пособий можно использовать ресурсы интернета, например, http://www.lenagold.ru / 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– эффективный приём развития связной речи дошкольников»</dc:title>
  <dc:creator>Сергей</dc:creator>
  <cp:lastModifiedBy>Пользователь Windows</cp:lastModifiedBy>
  <cp:revision>38</cp:revision>
  <dcterms:created xsi:type="dcterms:W3CDTF">2022-01-06T08:15:43Z</dcterms:created>
  <dcterms:modified xsi:type="dcterms:W3CDTF">2024-03-01T17:05:03Z</dcterms:modified>
</cp:coreProperties>
</file>