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103;/VID_20230310_093538.mp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&#1055;&#1088;&#1080;&#1083;&#1086;&#1078;&#1077;&#1085;&#1080;&#1103;/VID_20230313_102414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08774"/>
            <a:ext cx="9289032" cy="696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21602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«</a:t>
            </a:r>
            <a:r>
              <a:rPr lang="ru-RU" sz="24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err="1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кинезиологических</a:t>
            </a:r>
            <a:r>
              <a:rPr lang="ru-RU" sz="24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 и упражнений для формирования пространственных </a:t>
            </a:r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представлений </a:t>
            </a:r>
            <a:r>
              <a:rPr lang="ru-RU" sz="24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детей с ОВЗ в работе учителя-дефектолога и учителя-логопеда»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221088"/>
            <a:ext cx="3960440" cy="151216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</a:t>
            </a:r>
          </a:p>
          <a:p>
            <a:pPr algn="l">
              <a:lnSpc>
                <a:spcPct val="150000"/>
              </a:lnSpc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Учитель-дефектолог: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ВоронцоваЭ.М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инезиологические упражнения для дошкольников"/>
          <p:cNvPicPr/>
          <p:nvPr/>
        </p:nvPicPr>
        <p:blipFill>
          <a:blip r:embed="rId3"/>
          <a:stretch/>
        </p:blipFill>
        <p:spPr>
          <a:xfrm>
            <a:off x="467544" y="4201480"/>
            <a:ext cx="352839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083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Дошкольный возраст – период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интенсивного развития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пространственных представлений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Пространственные представления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хотя и возникают очень рано, являются более сложным процессом, чем умение различать качества предмета.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 формировании пространственных представлений и способов ориентации в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пространстве участвуют различные анализаторы 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(кинестетический, осязательный, зрительный, слуховой)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ребёнка-дошкольника основной путь развития – эмпирическое обобщение, т. е. обобщение своего чувственного опыта. Накопление этого чувственного опыта связано с активностью сенсорных способностей ребёнка ,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«переработку»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его обеспечивают интеллектуальные способности. А для этого необходимо обеспечить условия для формирования пространственных представлений.  </a:t>
            </a:r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907704" y="65085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Этапы формирования пространственных представлений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1-ом этапе проводится работа по формированию представлений о собственном лице, теле;</a:t>
            </a: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2-ом этапе формируются представления о положение предметов относительно своего тела, относительно другого предмета;</a:t>
            </a: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3-ем этапе отрабатывается ориентировка в трехмерном и двухмерном пространстве;</a:t>
            </a:r>
          </a:p>
          <a:p>
            <a:pPr marL="0" indent="0">
              <a:buNone/>
            </a:pPr>
            <a:r>
              <a:rPr lang="ru-RU" sz="1900" dirty="0"/>
              <a:t> 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F3HvELZXUCY — копия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06" t="5052" r="10654" b="8435"/>
          <a:stretch/>
        </p:blipFill>
        <p:spPr bwMode="auto">
          <a:xfrm>
            <a:off x="5796136" y="3717032"/>
            <a:ext cx="2520280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9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Особенности формирования пространственных представлений у детей  с ОВЗ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5"/>
            <a:ext cx="8229600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 детей с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ОВЗ наблюдаются: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затруднения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 формировании пространственных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представлений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объясняются недоразвитием процессов пространственного анализа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синтеза;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неумение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устанавливать причинно-следственные отношения и отражать их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речи;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отмечаются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изменения в процессах восприятия,  анализа и переработке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информации;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D:\slide-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9" t="38544" r="19260" b="8351"/>
          <a:stretch/>
        </p:blipFill>
        <p:spPr bwMode="auto">
          <a:xfrm>
            <a:off x="5436096" y="4509120"/>
            <a:ext cx="3392388" cy="21288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4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7"/>
            <a:ext cx="6408712" cy="2749996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 формировании пространственных представлений у детей с ОВЗ мы так же будем учитывать эти этапы. </a:t>
            </a:r>
          </a:p>
          <a:p>
            <a:r>
              <a:rPr lang="ru-RU" sz="19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1900" spc="-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эффективных методов </a:t>
            </a:r>
            <a:r>
              <a:rPr lang="ru-RU" sz="19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развитии пространственных представлений  являются </a:t>
            </a:r>
            <a:r>
              <a:rPr lang="ru-RU" sz="19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кинезиологические</a:t>
            </a:r>
            <a:r>
              <a:rPr lang="ru-RU" sz="19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упражнения. </a:t>
            </a:r>
          </a:p>
          <a:p>
            <a:r>
              <a:rPr lang="ru-RU" sz="1900" spc="-1" dirty="0">
                <a:solidFill>
                  <a:srgbClr val="000000"/>
                </a:solidFill>
                <a:latin typeface="Times New Roman"/>
              </a:rPr>
              <a:t>Целью </a:t>
            </a:r>
            <a:r>
              <a:rPr lang="ru-RU" sz="1900" spc="-1" dirty="0" err="1">
                <a:solidFill>
                  <a:srgbClr val="000000"/>
                </a:solidFill>
                <a:latin typeface="Times New Roman"/>
              </a:rPr>
              <a:t>кинезиолгических</a:t>
            </a:r>
            <a:r>
              <a:rPr lang="ru-RU" sz="1900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900" spc="-1" dirty="0" smtClean="0">
                <a:solidFill>
                  <a:srgbClr val="000000"/>
                </a:solidFill>
                <a:latin typeface="Times New Roman"/>
              </a:rPr>
              <a:t>упражнений - является </a:t>
            </a:r>
            <a:r>
              <a:rPr lang="ru-RU" sz="1900" spc="-1" dirty="0">
                <a:solidFill>
                  <a:srgbClr val="000000"/>
                </a:solidFill>
                <a:latin typeface="Times New Roman"/>
              </a:rPr>
              <a:t>создание условий для развития умственных способностей через движения, которые способствуют формированию творческой личности , выявления скрытого потенциала каждого ребенка.</a:t>
            </a:r>
            <a:endParaRPr lang="ru-RU" sz="19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2" descr="Развиваем мозг ребёнка. Кинезиологические упражнения | Блог онлайн-школы  Kidskey"/>
          <p:cNvPicPr/>
          <p:nvPr/>
        </p:nvPicPr>
        <p:blipFill>
          <a:blip r:embed="rId3"/>
          <a:stretch/>
        </p:blipFill>
        <p:spPr>
          <a:xfrm>
            <a:off x="4139952" y="3645024"/>
            <a:ext cx="4543576" cy="2842608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8145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кинезиологических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игр.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859216" cy="41330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Мы хотим показать видео по формированию пространственных представлений у  детей с ОВЗ.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Первый этап.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ебенок с умеренной умственной отсталостью, возраст 5 лет, переносит  ориентировку  « с себя» на объект.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0B0F0"/>
                </a:solidFill>
                <a:hlinkClick r:id="rId3" action="ppaction://hlinkfile"/>
              </a:rPr>
              <a:t>п</a:t>
            </a:r>
            <a:r>
              <a:rPr lang="ru-RU" sz="1800" dirty="0" smtClean="0">
                <a:solidFill>
                  <a:srgbClr val="00B0F0"/>
                </a:solidFill>
                <a:hlinkClick r:id="rId3" action="ppaction://hlinkfile"/>
              </a:rPr>
              <a:t>риложение 2</a:t>
            </a:r>
            <a:endParaRPr lang="ru-RU" sz="1800" dirty="0" smtClean="0">
              <a:solidFill>
                <a:srgbClr val="00B0F0"/>
              </a:solidFill>
            </a:endParaRPr>
          </a:p>
          <a:p>
            <a:pPr lvl="0"/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Второй  этап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Ребенок с ЗПР, возраст 6 лет переносит ориентировку со схемы тела «на себя». Игра «Прищепки» </a:t>
            </a:r>
            <a:r>
              <a:rPr lang="ru-RU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приложение 3</a:t>
            </a:r>
            <a:endParaRPr lang="ru-RU" sz="1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Третий этап.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Ребенок с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ЗПР, возраст 6 лет,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выполнять ориентировку в пространстве по направлениям соответственно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схемам-карточкам. </a:t>
            </a:r>
            <a:endParaRPr lang="ru-RU" sz="1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олубые фоны для презентации powerpoint - 89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lvl="0" indent="0">
              <a:spcBef>
                <a:spcPts val="641"/>
              </a:spcBef>
              <a:buClr>
                <a:srgbClr val="3891A7"/>
              </a:buClr>
              <a:buSzPct val="80000"/>
              <a:buNone/>
              <a:tabLst>
                <a:tab pos="0" algn="l"/>
              </a:tabLst>
            </a:pPr>
            <a:r>
              <a:rPr lang="ru-RU" sz="18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Регулярное </a:t>
            </a:r>
            <a:r>
              <a:rPr lang="ru-RU" sz="18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выполнение способствует активизации межполушарного взаимодействия, синхронизации работы полушарий.</a:t>
            </a:r>
          </a:p>
          <a:p>
            <a:pPr marL="82296" lvl="0" indent="0">
              <a:spcBef>
                <a:spcPts val="641"/>
              </a:spcBef>
              <a:buClr>
                <a:srgbClr val="3891A7"/>
              </a:buClr>
              <a:buSzPct val="80000"/>
              <a:buNone/>
              <a:tabLst>
                <a:tab pos="0" algn="l"/>
              </a:tabLst>
            </a:pPr>
            <a:r>
              <a:rPr lang="ru-RU" sz="18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Такой подход позволяет наполнить ежедневное общение с детьми новыми играми и упражнениями несущими, в себе важнейшее коррекционно- развивающее значение.</a:t>
            </a:r>
            <a:endParaRPr lang="ru-RU" sz="1800" spc="-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5" name="Picture 6" descr="КИНЕЗИОЛОГИЯ ДЛЯ ДЕТЕЙ - Монтессори-центр &quot;Бусинки&quot;"/>
          <p:cNvPicPr/>
          <p:nvPr/>
        </p:nvPicPr>
        <p:blipFill>
          <a:blip r:embed="rId3"/>
          <a:stretch/>
        </p:blipFill>
        <p:spPr>
          <a:xfrm>
            <a:off x="5292080" y="3645024"/>
            <a:ext cx="3116536" cy="2999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91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415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«Использование кинезиологических игр и упражнений для формирования пространственных представлений у детей с ОВЗ в работе учителя-дефектолога и учителя-логопеда»</vt:lpstr>
      <vt:lpstr>Презентация PowerPoint</vt:lpstr>
      <vt:lpstr>Этапы формирования пространственных представлений.</vt:lpstr>
      <vt:lpstr>Особенности формирования пространственных представлений у детей  с ОВЗ </vt:lpstr>
      <vt:lpstr>Презентация PowerPoint</vt:lpstr>
      <vt:lpstr>Использование кинезиологических игр.</vt:lpstr>
      <vt:lpstr>Заключение.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кинезиологических игр и упражнений для формирования пространственных представлений у детей с ОВЗ</dc:title>
  <dc:creator>User</dc:creator>
  <cp:lastModifiedBy>Пользователь</cp:lastModifiedBy>
  <cp:revision>37</cp:revision>
  <dcterms:created xsi:type="dcterms:W3CDTF">2023-03-23T08:55:33Z</dcterms:created>
  <dcterms:modified xsi:type="dcterms:W3CDTF">2024-03-02T05:49:55Z</dcterms:modified>
</cp:coreProperties>
</file>