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97" r:id="rId5"/>
    <p:sldId id="263" r:id="rId6"/>
    <p:sldId id="298" r:id="rId7"/>
    <p:sldId id="282" r:id="rId8"/>
    <p:sldId id="287" r:id="rId9"/>
    <p:sldId id="289" r:id="rId10"/>
    <p:sldId id="299" r:id="rId11"/>
    <p:sldId id="300" r:id="rId12"/>
    <p:sldId id="301" r:id="rId13"/>
    <p:sldId id="302" r:id="rId14"/>
    <p:sldId id="303" r:id="rId15"/>
    <p:sldId id="29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1A0BAF4-D63B-478B-9A28-8D5EFD6369F7}">
          <p14:sldIdLst>
            <p14:sldId id="256"/>
            <p14:sldId id="260"/>
            <p14:sldId id="261"/>
            <p14:sldId id="297"/>
            <p14:sldId id="263"/>
            <p14:sldId id="298"/>
            <p14:sldId id="282"/>
            <p14:sldId id="287"/>
            <p14:sldId id="289"/>
            <p14:sldId id="299"/>
            <p14:sldId id="300"/>
            <p14:sldId id="301"/>
            <p14:sldId id="302"/>
            <p14:sldId id="303"/>
            <p14:sldId id="294"/>
          </p14:sldIdLst>
        </p14:section>
        <p14:section name="Раздел без заголовка" id="{D371A983-97F0-44A5-A62A-D2AFBC11A6C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6B66-C909-400D-9F7E-C7107B8F862E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F5BD-9946-4BAB-986F-BD6B5639A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6B66-C909-400D-9F7E-C7107B8F862E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F5BD-9946-4BAB-986F-BD6B5639A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6B66-C909-400D-9F7E-C7107B8F862E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F5BD-9946-4BAB-986F-BD6B5639A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6B66-C909-400D-9F7E-C7107B8F862E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F5BD-9946-4BAB-986F-BD6B5639A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6B66-C909-400D-9F7E-C7107B8F862E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F5BD-9946-4BAB-986F-BD6B5639A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6B66-C909-400D-9F7E-C7107B8F862E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F5BD-9946-4BAB-986F-BD6B5639A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6B66-C909-400D-9F7E-C7107B8F862E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F5BD-9946-4BAB-986F-BD6B5639A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6B66-C909-400D-9F7E-C7107B8F862E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F5BD-9946-4BAB-986F-BD6B5639A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6B66-C909-400D-9F7E-C7107B8F862E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F5BD-9946-4BAB-986F-BD6B5639A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6B66-C909-400D-9F7E-C7107B8F862E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F5BD-9946-4BAB-986F-BD6B5639A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6B66-C909-400D-9F7E-C7107B8F862E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F5BD-9946-4BAB-986F-BD6B5639A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06B66-C909-400D-9F7E-C7107B8F862E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3F5BD-9946-4BAB-986F-BD6B5639A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7920880" cy="2520279"/>
          </a:xfrm>
        </p:spPr>
        <p:txBody>
          <a:bodyPr>
            <a:normAutofit/>
          </a:bodyPr>
          <a:lstStyle/>
          <a:p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Сленг в сети Интернет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7DCEE7-E302-4376-9700-A38A00EB0322}"/>
              </a:ext>
            </a:extLst>
          </p:cNvPr>
          <p:cNvSpPr txBox="1"/>
          <p:nvPr/>
        </p:nvSpPr>
        <p:spPr>
          <a:xfrm>
            <a:off x="0" y="4581128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Бунаков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Олег Сергеевич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ФГКОУ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КемПКУ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Взвод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75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Кудрявцева Ольга Эриковна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отдельной дисциплины (Иностранных языков)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сленг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сленг - условный язык, при помощи которого игроки в различных играх обмениваются информацией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4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447" y="-18256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Подгруппы игрового сленга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366" y="836712"/>
            <a:ext cx="8229600" cy="6021288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Аббревиатуры обозначающие возрастной рейтинг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маленьких детей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childhood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всех возрастов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E10+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10 лет и старше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10+).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подростков, от 13 лет и старше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Teen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зрелых людей, от 17 лет и старше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Mature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для взрослых, от 18 лет и старше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754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жанры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FPS - First Person Shooter</a:t>
            </a:r>
            <a:endParaRPr 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MMORPG - Massively multiplayer online role-playing game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(Многопользовательская онлайн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игра) Игры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World of Warcraft, Phantasy Star Online 2</a:t>
            </a:r>
            <a:endParaRPr 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RPG -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Ролевая игра 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(Role-Playing Game).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Fallout, Final Fantasy, TES: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Morrowind</a:t>
            </a:r>
            <a:endParaRPr 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9511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Внутриигровые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термины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fontAlgn="base"/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общения в чате.</a:t>
            </a:r>
          </a:p>
          <a:p>
            <a:pPr lvl="0" fontAlgn="base"/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Межжанровые термины.</a:t>
            </a:r>
          </a:p>
          <a:p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присущие определённым играм/жанрам</a:t>
            </a:r>
          </a:p>
          <a:p>
            <a:pPr marL="0" indent="0">
              <a:buNone/>
            </a:pP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 -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Здоровье, очки здоровья (Health </a:t>
            </a:r>
            <a:r>
              <a:rPr lang="ru-RU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 –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Перезарядка (</a:t>
            </a:r>
            <a:r>
              <a:rPr lang="ru-RU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Cooldown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9172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Сленг эволюционирует вместе с языком, и, следовательно, будет оставаться актуальной проблемой так долго как существует язык.</a:t>
            </a:r>
          </a:p>
        </p:txBody>
      </p:sp>
    </p:spTree>
    <p:extLst>
      <p:ext uri="{BB962C8B-B14F-4D97-AF65-F5344CB8AC3E}">
        <p14:creationId xmlns:p14="http://schemas.microsoft.com/office/powerpoint/2010/main" val="15324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Thanks for your attention.  Thx for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ur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attention.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6309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употребления английского сленга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сети Интернет для лучшего понимания речи носителей языка в том числе в играх.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Изучить имеющиеся определения понятия «сленг»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Понять происхождение английского сленга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Рассмотреть, какой сленг применяется в сети Интернет и в играх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Составить лексический словарь наиболее часто употребляемых выражений и слов сленга в сети Интернет и в играх.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 методы исследования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сленг английского языка в Интернете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исследования- использование английского сленга в Интернете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разнообразных источников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полученных сведений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и классификация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2260977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Определение понятия «сленг»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«Longman Dictionary of Contemporary English»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Сленг - очень неофициальный, иногда обидный, язык, который используется в особенности людьми, которые принадлежат к определенной группе, например, молодыми людьми или преступниками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изучения английского сленга</a:t>
            </a:r>
          </a:p>
        </p:txBody>
      </p:sp>
      <p:pic>
        <p:nvPicPr>
          <p:cNvPr id="4" name="Объект 3" descr="ima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166262"/>
            <a:ext cx="4922317" cy="3691738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04520" y="2564904"/>
            <a:ext cx="4038600" cy="4493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Уильям </a:t>
            </a:r>
            <a:r>
              <a:rPr lang="ru-RU" sz="3600" dirty="0" err="1"/>
              <a:t>Кэкстон</a:t>
            </a:r>
            <a:endParaRPr lang="ru-RU" sz="3600" dirty="0"/>
          </a:p>
        </p:txBody>
      </p:sp>
      <p:pic>
        <p:nvPicPr>
          <p:cNvPr id="5" name="Рисунок 4" descr="1200-4658578-william-cax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3640" y="3166262"/>
            <a:ext cx="3240360" cy="3691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954" y="256490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Джефри Чосер</a:t>
            </a:r>
          </a:p>
        </p:txBody>
      </p:sp>
    </p:spTree>
    <p:extLst>
      <p:ext uri="{BB962C8B-B14F-4D97-AF65-F5344CB8AC3E}">
        <p14:creationId xmlns:p14="http://schemas.microsoft.com/office/powerpoint/2010/main" val="12099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Применение английского сленга 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Советы по употреблению английского сленга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63326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Выучить наиболее обиходные слова и выражения из словаря сленга или жаргона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услышать их произношение вживую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пользоваться трудами известных лингвистов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Сленг в сети Интернет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Интернет сленг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это специальный язык, на котором общаются Интернет пользователи.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78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654" y="620688"/>
            <a:ext cx="9161654" cy="6333616"/>
          </a:xfrm>
        </p:spPr>
      </p:pic>
    </p:spTree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455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 Тема: Сленг в сети Интернет</vt:lpstr>
      <vt:lpstr>Презентация PowerPoint</vt:lpstr>
      <vt:lpstr>Презентация PowerPoint</vt:lpstr>
      <vt:lpstr>Объект, предмет и методы исследования </vt:lpstr>
      <vt:lpstr>Определение понятия «сленг» «Longman Dictionary of Contemporary English» </vt:lpstr>
      <vt:lpstr>История изучения английского сленга</vt:lpstr>
      <vt:lpstr> Применение английского сленга Советы по употреблению английского сленга</vt:lpstr>
      <vt:lpstr>Сленг в сети Интернет</vt:lpstr>
      <vt:lpstr>Презентация PowerPoint</vt:lpstr>
      <vt:lpstr> Игровой сленг </vt:lpstr>
      <vt:lpstr>Подгруппы игрового сленга</vt:lpstr>
      <vt:lpstr>Игровые жанры </vt:lpstr>
      <vt:lpstr>Внутриигровые термины </vt:lpstr>
      <vt:lpstr>Заключение</vt:lpstr>
      <vt:lpstr>Спасибо за внимание. Thanks for your attention.  Thx for ur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Английскому языку Тема: Сленг в сети Интернет</dc:title>
  <dc:creator>Пользователь Windows</dc:creator>
  <cp:lastModifiedBy>Roman Biller</cp:lastModifiedBy>
  <cp:revision>67</cp:revision>
  <dcterms:created xsi:type="dcterms:W3CDTF">2019-04-22T08:01:56Z</dcterms:created>
  <dcterms:modified xsi:type="dcterms:W3CDTF">2024-03-04T06:46:03Z</dcterms:modified>
</cp:coreProperties>
</file>