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6" r:id="rId5"/>
    <p:sldId id="275" r:id="rId6"/>
    <p:sldId id="277" r:id="rId7"/>
    <p:sldId id="262" r:id="rId8"/>
    <p:sldId id="264" r:id="rId9"/>
    <p:sldId id="266" r:id="rId10"/>
    <p:sldId id="265" r:id="rId11"/>
    <p:sldId id="267" r:id="rId12"/>
    <p:sldId id="268" r:id="rId13"/>
    <p:sldId id="273" r:id="rId14"/>
    <p:sldId id="270" r:id="rId15"/>
    <p:sldId id="269" r:id="rId16"/>
    <p:sldId id="272" r:id="rId17"/>
    <p:sldId id="271" r:id="rId18"/>
    <p:sldId id="278" r:id="rId19"/>
    <p:sldId id="279" r:id="rId20"/>
    <p:sldId id="280" r:id="rId21"/>
    <p:sldId id="281" r:id="rId22"/>
    <p:sldId id="282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40BB5"/>
    <a:srgbClr val="119EDD"/>
    <a:srgbClr val="BEE20C"/>
    <a:srgbClr val="6826C8"/>
    <a:srgbClr val="CC00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9" autoAdjust="0"/>
    <p:restoredTop sz="94660"/>
  </p:normalViewPr>
  <p:slideViewPr>
    <p:cSldViewPr>
      <p:cViewPr varScale="1">
        <p:scale>
          <a:sx n="69" d="100"/>
          <a:sy n="69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8605-6C00-470F-B9E6-7486C23C7F66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AB52-F5F6-4548-AF78-66FB11AC4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ЖИВОТНЫЕ АНТАРКТИДЫ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57620" y="5572140"/>
            <a:ext cx="4786346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Животные </a:t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АНТАРКТИДЫ</a:t>
            </a:r>
            <a:endParaRPr lang="ru-RU" dirty="0"/>
          </a:p>
        </p:txBody>
      </p:sp>
      <p:pic>
        <p:nvPicPr>
          <p:cNvPr id="2" name="Picture 2" descr="C:\Documents and Settings\Users\Рабочий стол\1666788884_14-celes-club-p-antarktida-zhivotnie-oboi-15.jpg"/>
          <p:cNvPicPr>
            <a:picLocks noChangeAspect="1" noChangeArrowheads="1"/>
          </p:cNvPicPr>
          <p:nvPr/>
        </p:nvPicPr>
        <p:blipFill>
          <a:blip r:embed="rId2"/>
          <a:srcRect l="22772"/>
          <a:stretch>
            <a:fillRect/>
          </a:stretch>
        </p:blipFill>
        <p:spPr bwMode="auto">
          <a:xfrm>
            <a:off x="1500167" y="1285860"/>
            <a:ext cx="6143668" cy="5369811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Альбатрос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43636" y="1857364"/>
            <a:ext cx="2757478" cy="38401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  Крупная морская птица, размах крыльев превышает 4 метра. Птицы белые, на голове и шее жёлтый налёт, верх крыльев и хвост по краям чёрно-бурые. Клюв и ноги светлые. Эта птица плохо ходит по земле, зато по долгу парит над океаном в поисках добычи: рыбы, кальмаров и других морских обитателей.</a:t>
            </a:r>
          </a:p>
          <a:p>
            <a:endParaRPr lang="ru-RU" dirty="0"/>
          </a:p>
        </p:txBody>
      </p:sp>
      <p:pic>
        <p:nvPicPr>
          <p:cNvPr id="4098" name="Picture 2" descr="C:\Documents and Settings\Users\Рабочий стол\1659042280_5-pofoto-club-p-albatros-zhivotnoe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6072261" cy="471490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6826C8"/>
                </a:solidFill>
              </a:rPr>
              <a:t>Синий кит</a:t>
            </a:r>
            <a:endParaRPr lang="ru-RU" sz="4800" b="1" i="1" dirty="0">
              <a:solidFill>
                <a:srgbClr val="6826C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2714612" cy="44291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6826C8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6826C8"/>
                </a:solidFill>
              </a:rPr>
              <a:t>           Это самое крупное на Земле животное.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6826C8"/>
                </a:solidFill>
              </a:rPr>
              <a:t>           Длина его тела до 33 метров! 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6826C8"/>
                </a:solidFill>
              </a:rPr>
              <a:t>(Это высота 10-и этажного дома).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6826C8"/>
                </a:solidFill>
              </a:rPr>
              <a:t>             Однако питается этот великан, как и все усатые киты, планктоном – мелкими рачками и другой крохотной морской живностью. Желудок синего кита вмещает до  2 т рачков. </a:t>
            </a:r>
          </a:p>
        </p:txBody>
      </p:sp>
      <p:pic>
        <p:nvPicPr>
          <p:cNvPr id="5122" name="Picture 2" descr="C:\Documents and Settings\Users\Рабочий стол\sinij-kit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6182986" cy="39290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D60093"/>
                </a:solidFill>
              </a:rPr>
              <a:t>Пингвин</a:t>
            </a:r>
            <a:endParaRPr lang="ru-RU" sz="4800" b="1" i="1" dirty="0">
              <a:solidFill>
                <a:srgbClr val="D600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40"/>
            <a:ext cx="2357422" cy="32861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D60093"/>
                </a:solidFill>
              </a:rPr>
              <a:t>            Пингвины - это птицы, но летать они не могут, но очень хорошо плавают. Ходят пингвины неуклюже переваливаясь с бока на бок или в припрыжку. Питаются рыбой. </a:t>
            </a:r>
          </a:p>
        </p:txBody>
      </p:sp>
      <p:pic>
        <p:nvPicPr>
          <p:cNvPr id="6148" name="Picture 4" descr="C:\Documents and Settings\Users\Рабочий стол\1666942157_23-celes-club-p-antarktida-zhivotnie-pingvini-pinterest-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436" y="1428736"/>
            <a:ext cx="6592953" cy="450059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86993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sz="4800" i="1" dirty="0" smtClean="0">
                <a:solidFill>
                  <a:srgbClr val="840BB5"/>
                </a:solidFill>
              </a:rPr>
              <a:t>Королевский пингвин</a:t>
            </a:r>
            <a:endParaRPr lang="ru-RU" dirty="0">
              <a:solidFill>
                <a:srgbClr val="840BB5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D:\аттестация\на печать\Презентации\Арктика и Антарктида\221273f0a333133276d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42984"/>
            <a:ext cx="7988067" cy="54351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0" descr="antarctica-iceberg-penguins-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785794"/>
            <a:ext cx="828680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3333CC"/>
                </a:solidFill>
              </a:rPr>
              <a:t>Морской леопард</a:t>
            </a:r>
            <a:endParaRPr lang="ru-RU" b="1" i="1" dirty="0">
              <a:solidFill>
                <a:srgbClr val="33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72298" y="2357430"/>
            <a:ext cx="2071702" cy="25717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Это тюлень с пятнистой шкурой.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Питается тюленями и пингвинами</a:t>
            </a:r>
            <a:r>
              <a:rPr lang="ru-RU" sz="2000" b="1" i="1" dirty="0" smtClean="0">
                <a:solidFill>
                  <a:srgbClr val="6826C8"/>
                </a:solidFill>
              </a:rPr>
              <a:t>.</a:t>
            </a:r>
            <a:endParaRPr lang="ru-RU" sz="2000" b="1" i="1" dirty="0">
              <a:solidFill>
                <a:srgbClr val="6826C8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Documents and Settings\Users\Рабочий стол\1691455076_ornella-club-p-morskoi-leopard-khishchnik-zhivotnie-pinte-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6762766" cy="512243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Закрепление материала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i="1" dirty="0" smtClean="0">
                <a:solidFill>
                  <a:srgbClr val="00B050"/>
                </a:solidFill>
              </a:rPr>
              <a:t>Как называется земля на крайнем юге Земного шара? (Антарктида).</a:t>
            </a:r>
          </a:p>
          <a:p>
            <a:pPr lvl="0"/>
            <a:r>
              <a:rPr lang="ru-RU" b="1" i="1" dirty="0" smtClean="0">
                <a:solidFill>
                  <a:srgbClr val="00B050"/>
                </a:solidFill>
              </a:rPr>
              <a:t>Самое крупное животное на Земле длиной до 33 метров. (Синий кит)</a:t>
            </a:r>
          </a:p>
          <a:p>
            <a:pPr lvl="0"/>
            <a:r>
              <a:rPr lang="ru-RU" b="1" i="1" dirty="0" smtClean="0">
                <a:solidFill>
                  <a:srgbClr val="00B050"/>
                </a:solidFill>
              </a:rPr>
              <a:t>Птица, но не летает, зато хорошо плавает. (Пингвин)</a:t>
            </a:r>
          </a:p>
          <a:p>
            <a:pPr lvl="0"/>
            <a:r>
              <a:rPr lang="ru-RU" b="1" i="1" dirty="0" smtClean="0">
                <a:solidFill>
                  <a:srgbClr val="00B050"/>
                </a:solidFill>
              </a:rPr>
              <a:t>Эта птица плохо ходит по земле, но может долго парить над океаном в поисках добычи. (Альбатрос)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C00CC"/>
                </a:solidFill>
              </a:rPr>
              <a:t>Дидактическая игра: </a:t>
            </a:r>
            <a:br>
              <a:rPr lang="ru-RU" sz="3600" b="1" i="1" dirty="0" smtClean="0">
                <a:solidFill>
                  <a:srgbClr val="CC00CC"/>
                </a:solidFill>
              </a:rPr>
            </a:br>
            <a:r>
              <a:rPr lang="ru-RU" sz="3600" b="1" i="1" dirty="0" smtClean="0">
                <a:solidFill>
                  <a:srgbClr val="CC00CC"/>
                </a:solidFill>
              </a:rPr>
              <a:t>«Угадай животных Антарктиды»</a:t>
            </a:r>
            <a:endParaRPr lang="ru-RU" sz="3600" b="1" i="1" dirty="0">
              <a:solidFill>
                <a:srgbClr val="CC00CC"/>
              </a:solidFill>
            </a:endParaRPr>
          </a:p>
        </p:txBody>
      </p:sp>
      <p:pic>
        <p:nvPicPr>
          <p:cNvPr id="1026" name="Picture 2" descr="C:\Documents and Settings\Users\Рабочий стол\пес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2857520" cy="1685937"/>
          </a:xfrm>
          <a:prstGeom prst="rect">
            <a:avLst/>
          </a:prstGeom>
          <a:noFill/>
        </p:spPr>
      </p:pic>
      <p:pic>
        <p:nvPicPr>
          <p:cNvPr id="1027" name="Picture 3" descr="C:\Documents and Settings\Users\Рабочий стол\синий ки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714884"/>
            <a:ext cx="3286128" cy="1933339"/>
          </a:xfrm>
          <a:prstGeom prst="rect">
            <a:avLst/>
          </a:prstGeom>
          <a:noFill/>
        </p:spPr>
      </p:pic>
      <p:pic>
        <p:nvPicPr>
          <p:cNvPr id="1028" name="Picture 4" descr="C:\Documents and Settings\Users\Рабочий стол\морской леопар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14686"/>
            <a:ext cx="3857632" cy="1411252"/>
          </a:xfrm>
          <a:prstGeom prst="rect">
            <a:avLst/>
          </a:prstGeom>
          <a:noFill/>
        </p:spPr>
      </p:pic>
      <p:pic>
        <p:nvPicPr>
          <p:cNvPr id="1029" name="Picture 5" descr="C:\Documents and Settings\Users\Рабочий стол\лис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1071546"/>
            <a:ext cx="2714612" cy="2221048"/>
          </a:xfrm>
          <a:prstGeom prst="rect">
            <a:avLst/>
          </a:prstGeom>
          <a:noFill/>
        </p:spPr>
      </p:pic>
      <p:pic>
        <p:nvPicPr>
          <p:cNvPr id="1030" name="Picture 6" descr="C:\Documents and Settings\Users\Рабочий стол\пингвин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357694"/>
            <a:ext cx="2245395" cy="2335217"/>
          </a:xfrm>
          <a:prstGeom prst="rect">
            <a:avLst/>
          </a:prstGeom>
          <a:noFill/>
        </p:spPr>
      </p:pic>
      <p:pic>
        <p:nvPicPr>
          <p:cNvPr id="1031" name="Picture 7" descr="C:\Documents and Settings\Users\Рабочий стол\морской слон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1071546"/>
            <a:ext cx="2786082" cy="1755232"/>
          </a:xfrm>
          <a:prstGeom prst="rect">
            <a:avLst/>
          </a:prstGeom>
          <a:noFill/>
        </p:spPr>
      </p:pic>
      <p:pic>
        <p:nvPicPr>
          <p:cNvPr id="1032" name="Picture 8" descr="C:\Documents and Settings\Users\Рабочий стол\медведь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85918" y="2643182"/>
            <a:ext cx="1838148" cy="2248968"/>
          </a:xfrm>
          <a:prstGeom prst="rect">
            <a:avLst/>
          </a:prstGeom>
          <a:noFill/>
        </p:spPr>
      </p:pic>
      <p:pic>
        <p:nvPicPr>
          <p:cNvPr id="1033" name="Picture 9" descr="C:\Documents and Settings\Users\Рабочий стол\белый медведь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71802" y="4932957"/>
            <a:ext cx="2286016" cy="1925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 Игра: «Один - много»</a:t>
            </a:r>
            <a:endParaRPr lang="ru-RU" dirty="0"/>
          </a:p>
        </p:txBody>
      </p:sp>
      <p:pic>
        <p:nvPicPr>
          <p:cNvPr id="7" name="Picture 6" descr="http://www.jnb-birds.com/Antarctica/2006-12-26/AdeliePenguin_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3357586" cy="312289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hqwallpapers.ru/wallpapers/animals/deti-pingvin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5629913" cy="31668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11433/73c579e4-a143-4f43-b4b1-2e87ec49f4d3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878258" cy="251117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.pixabay.com/photo/2014/12/04/12/48/albatros-556567_12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188" y="2786058"/>
            <a:ext cx="5297812" cy="3896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ттестация\на печать\Презентации\Арктика и Антарктида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zelenyjmir.ru/wp-content/uploads/2017/06/kit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643470" cy="350223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s\Рабочий стол\0a0e1bcb10b9e84167334d3c3409ccd6-1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62513" cy="357188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s\Рабочий стол\1684203147_ornella-club-p-antarkticheskii-morskoi-slon-vkontakt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962782" cy="37426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Documents and Settings\Users\Рабочий стол\1684203145_ornella-club-p-antarkticheskii-morskoi-slon-vkontakte-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7118" y="3571876"/>
            <a:ext cx="5476882" cy="308169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s\Рабочий стол\1691455081_ornella-club-p-morskoi-leopard-khishchnik-zhivotnie-pinte-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543560" cy="30371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Documents and Settings\Users\Рабочий стол\1691455109_ornella-club-p-morskoi-leopard-khishchnik-zhivotnie-pinte-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8785" y="3143248"/>
            <a:ext cx="5545215" cy="37147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85937_priroda_sever_antarktida_ldy_okean_voda_sneg_tyule_1680x1050_(www.GetBg.net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285860"/>
            <a:ext cx="4343400" cy="407196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f63da72d9344e8120474d659c8e1b01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2143116"/>
            <a:ext cx="4312380" cy="450057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АНТАРКТИДА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3100" b="1" i="1" dirty="0" smtClean="0">
                <a:solidFill>
                  <a:srgbClr val="0070C0"/>
                </a:solidFill>
              </a:rPr>
              <a:t>НА  ГЛОБУСЕ</a:t>
            </a:r>
            <a:r>
              <a:rPr lang="ru-RU" sz="4900" b="1" dirty="0" smtClean="0">
                <a:solidFill>
                  <a:srgbClr val="0070C0"/>
                </a:solidFill>
              </a:rPr>
              <a:t/>
            </a:r>
            <a:br>
              <a:rPr lang="ru-RU" sz="4900" b="1" dirty="0" smtClean="0">
                <a:solidFill>
                  <a:srgbClr val="0070C0"/>
                </a:solidFill>
              </a:rPr>
            </a:br>
            <a:endParaRPr lang="ru-RU" sz="49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77719" cy="52149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3714776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3503D3"/>
                </a:solidFill>
              </a:rPr>
              <a:t>  </a:t>
            </a:r>
          </a:p>
          <a:p>
            <a:pPr>
              <a:buNone/>
            </a:pPr>
            <a:r>
              <a:rPr lang="ru-RU" sz="3600" smtClean="0">
                <a:solidFill>
                  <a:srgbClr val="3503D3"/>
                </a:solidFill>
              </a:rPr>
              <a:t>           </a:t>
            </a:r>
            <a:r>
              <a:rPr lang="ru-RU" sz="2400" b="1" i="1" smtClean="0">
                <a:solidFill>
                  <a:srgbClr val="3503D3"/>
                </a:solidFill>
              </a:rPr>
              <a:t>Антарктида </a:t>
            </a:r>
            <a:r>
              <a:rPr lang="ru-RU" sz="2400" b="1" i="1" dirty="0" smtClean="0">
                <a:solidFill>
                  <a:srgbClr val="3503D3"/>
                </a:solidFill>
              </a:rPr>
              <a:t>– самый суровый и холодный по климату   континент.   Ночью температура там может опускаться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3503D3"/>
                </a:solidFill>
              </a:rPr>
              <a:t>      до  -  52°.</a:t>
            </a:r>
            <a:endParaRPr lang="ru-RU" sz="2400" b="1" i="1" dirty="0"/>
          </a:p>
        </p:txBody>
      </p:sp>
      <p:pic>
        <p:nvPicPr>
          <p:cNvPr id="6" name="Содержимое 6" descr="антарктида 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57620" y="285728"/>
            <a:ext cx="5114932" cy="63507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3333CC"/>
                </a:solidFill>
              </a:rPr>
              <a:t>Айсберги</a:t>
            </a:r>
            <a:endParaRPr lang="ru-RU" i="1" dirty="0">
              <a:solidFill>
                <a:srgbClr val="3333CC"/>
              </a:solidFill>
            </a:endParaRPr>
          </a:p>
        </p:txBody>
      </p:sp>
      <p:pic>
        <p:nvPicPr>
          <p:cNvPr id="1026" name="Picture 2" descr="C:\Documents and Settings\Users\Рабочий стол\1687905470_priroda-club-p-aisbergi-antarktidi-pinterest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5357818" cy="41434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Users\Рабочий стол\1687905501_priroda-club-p-aisbergi-antarktidi-pinterest-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6750" y="3357562"/>
            <a:ext cx="4667250" cy="350043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s\Рабочий стол\1637628224_8-celes-club-p-belii-medved-i-pingvin-zhivotnie-krasivo-f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6" y="428604"/>
            <a:ext cx="9142594" cy="607220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3114668" cy="44831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 Антарктиде 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встречаются удивительные 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животные: королевский пингвин,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морской слон, тюлень,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морской леопард,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синий кит,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птица Альбатрос.</a:t>
            </a: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антарктида 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143372" y="428604"/>
            <a:ext cx="4829180" cy="618073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Тюлень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3000364" cy="36861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У них гладкая кожа, они хорошо плавают. Тюлени охотятся под водой, питаются рыбой, креветками, кальмарами.</a:t>
            </a:r>
          </a:p>
          <a:p>
            <a:pPr algn="ctr"/>
            <a:endParaRPr lang="ru-RU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      </a:t>
            </a:r>
            <a:r>
              <a:rPr lang="ru-RU" sz="1800" b="1" i="1" dirty="0" smtClean="0">
                <a:solidFill>
                  <a:srgbClr val="7030A0"/>
                </a:solidFill>
              </a:rPr>
              <a:t>Тюлень лежит на льдине,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Как будто на перине.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Встать он не торопится,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Жирок под кожей копится.</a:t>
            </a:r>
          </a:p>
        </p:txBody>
      </p:sp>
      <p:pic>
        <p:nvPicPr>
          <p:cNvPr id="3074" name="Picture 2" descr="C:\Documents and Settings\Users\Рабочий стол\1666963686_6-celes-club-p-zhivotnie-antarktidi-tyulen-instagram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214422"/>
            <a:ext cx="6072198" cy="498738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Морской слон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2143108" cy="250033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         Южный морской слон относится к семейству настоящих тюленей.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  <p:pic>
        <p:nvPicPr>
          <p:cNvPr id="8194" name="Picture 2" descr="C:\Documents and Settings\Users\Рабочий стол\1684203147_ornella-club-p-antarkticheskii-morskoi-slon-vkontakte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2196" y="1285860"/>
            <a:ext cx="6742008" cy="492922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274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ЖИВОТНЫЕ АНТАРКТИДЫ</vt:lpstr>
      <vt:lpstr>Слайд 2</vt:lpstr>
      <vt:lpstr> АНТАРКТИДА  НА  ГЛОБУСЕ </vt:lpstr>
      <vt:lpstr>Слайд 4</vt:lpstr>
      <vt:lpstr>Айсберги</vt:lpstr>
      <vt:lpstr>Слайд 6</vt:lpstr>
      <vt:lpstr>Слайд 7</vt:lpstr>
      <vt:lpstr>Тюлень</vt:lpstr>
      <vt:lpstr>Морской слон</vt:lpstr>
      <vt:lpstr>Альбатрос</vt:lpstr>
      <vt:lpstr>Синий кит</vt:lpstr>
      <vt:lpstr>Пингвин</vt:lpstr>
      <vt:lpstr> Королевский пингвин</vt:lpstr>
      <vt:lpstr>Слайд 14</vt:lpstr>
      <vt:lpstr>Морской леопард</vt:lpstr>
      <vt:lpstr>Закрепление материала</vt:lpstr>
      <vt:lpstr>Дидактическая игра:  «Угадай животных Антарктиды»</vt:lpstr>
      <vt:lpstr> Игра: «Один - много»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</cp:revision>
  <dcterms:created xsi:type="dcterms:W3CDTF">2019-03-09T18:32:56Z</dcterms:created>
  <dcterms:modified xsi:type="dcterms:W3CDTF">2024-01-25T08:49:12Z</dcterms:modified>
</cp:coreProperties>
</file>