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6" r:id="rId3"/>
    <p:sldId id="300" r:id="rId4"/>
    <p:sldId id="312" r:id="rId5"/>
    <p:sldId id="310" r:id="rId6"/>
    <p:sldId id="311" r:id="rId7"/>
    <p:sldId id="313" r:id="rId8"/>
    <p:sldId id="314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A54F"/>
    <a:srgbClr val="217875"/>
    <a:srgbClr val="FFA12A"/>
    <a:srgbClr val="FF5D10"/>
    <a:srgbClr val="FCACAE"/>
    <a:srgbClr val="2AAC42"/>
    <a:srgbClr val="FAAEB0"/>
    <a:srgbClr val="FDDC96"/>
    <a:srgbClr val="FFDF04"/>
    <a:srgbClr val="742F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88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93A803B-0A97-F746-A650-63BA122E0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000"/>
          <a:stretch/>
        </p:blipFill>
        <p:spPr>
          <a:xfrm>
            <a:off x="22860" y="4892038"/>
            <a:ext cx="11902401" cy="196596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D3E38C0-FCF9-A140-9396-B81E6B4ECB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08"/>
          <a:stretch/>
        </p:blipFill>
        <p:spPr>
          <a:xfrm>
            <a:off x="3261399" y="0"/>
            <a:ext cx="9022041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5B92B45-448A-6A46-9BB2-3361D586A0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323"/>
          <a:stretch/>
        </p:blipFill>
        <p:spPr>
          <a:xfrm>
            <a:off x="-205739" y="-182880"/>
            <a:ext cx="3017166" cy="638937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09DF7C2-3152-F84C-AD3B-9F62B9E0D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67" r="71323" b="9000"/>
          <a:stretch/>
        </p:blipFill>
        <p:spPr>
          <a:xfrm>
            <a:off x="-205740" y="1897380"/>
            <a:ext cx="3238461" cy="43434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3D9D354-CE28-4E42-AF0E-575F9E306E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881" y="0"/>
            <a:ext cx="2567901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0E970F7-6FCF-1C40-ADF2-D7514CBFC7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7839" y="3429000"/>
            <a:ext cx="3238461" cy="3429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2724E58-FF42-9E4E-BF08-46909DA3BB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539" y="4892040"/>
            <a:ext cx="2141181" cy="19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353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2D7C82-45BF-42C4-BB03-EB2635A13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32C3B7-F8B0-40AD-922D-5CA43082E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sz="2800"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sz="2400"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sz="2000"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sz="2000" b="0" i="0">
                <a:latin typeface="Alibaba PuHuiTi" pitchFamily="18" charset="-122"/>
                <a:ea typeface="Alibaba PuHuiTi" pitchFamily="18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1C1F0BA-51A0-43F5-93C8-AE07CB8AB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31D9D48-BAFB-4EF4-8AEA-D81F19665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2024/3/2</a:t>
            </a:fld>
            <a:endParaRPr lang="zh-CN" alt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19E6E0E-5BDC-45AD-8B75-1CD801F9B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E108B90-A0BB-40B7-8D5D-67DFAD281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0208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736BAB-AE27-40EC-A8F2-096CEC289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C623A35-1B60-4FC4-9CAF-E190BA3E43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4B66B7F-3F31-4FD6-BF1E-69FD6A18DF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8F2739C-5817-465C-BCB8-FD7D39E93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2024/3/2</a:t>
            </a:fld>
            <a:endParaRPr lang="zh-CN" alt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7644EA8-0DA7-4EB9-95D1-CA413158E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21CCCA-3266-4D3C-802E-0720824F5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36184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81E01D-4FBD-4A60-8631-1DF5DB9F8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0CC2518-D43B-46FB-B483-1033876653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DA9CF7-4EE4-4FFE-B3B5-A3BDE4384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2024/3/2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56ECCF-8082-496F-AD53-3AD9EF886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A18224-ED6E-4BEC-A274-D395EE082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21555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18E743E-6B14-4812-919D-5E7ADBFEE0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6679F42-7C53-476C-A5A1-B19629551D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137755-32BB-424F-BC96-080069C4E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2024/3/2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3CEF99-409C-42D3-9492-C4C204205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A52D60-EB74-42F7-96D8-5F5248C5D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07332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2024/3/2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482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2024/3/2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597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2971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0BAD1B7-6007-5144-A449-5BFAE4C0B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000"/>
          <a:stretch/>
        </p:blipFill>
        <p:spPr>
          <a:xfrm>
            <a:off x="0" y="4526280"/>
            <a:ext cx="12192000" cy="23317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5AFE1EF-5F81-534D-818D-D6AD354A18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-5270"/>
            <a:ext cx="2661234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DC08072-655D-F44B-A424-E1A784823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31"/>
          <a:stretch/>
        </p:blipFill>
        <p:spPr>
          <a:xfrm>
            <a:off x="3172553" y="0"/>
            <a:ext cx="9019446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6DB0598-E811-4771-AEFE-93C86E68B47A}"/>
              </a:ext>
            </a:extLst>
          </p:cNvPr>
          <p:cNvSpPr/>
          <p:nvPr userDrawn="1"/>
        </p:nvSpPr>
        <p:spPr>
          <a:xfrm>
            <a:off x="511320" y="540305"/>
            <a:ext cx="11169359" cy="5777390"/>
          </a:xfrm>
          <a:prstGeom prst="rect">
            <a:avLst/>
          </a:prstGeom>
          <a:solidFill>
            <a:schemeClr val="bg1">
              <a:alpha val="92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  <a:sym typeface="KaiTi" panose="02010609060101010101" pitchFamily="49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958AB104-0F35-A640-A0BC-47E02437E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7896" y="5508702"/>
            <a:ext cx="1597738" cy="156662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CCD47F6-A2EC-BA4D-9D34-B8C63F9AF8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4328" y="5508702"/>
            <a:ext cx="1419626" cy="1344028"/>
          </a:xfrm>
          <a:prstGeom prst="rect">
            <a:avLst/>
          </a:prstGeom>
        </p:spPr>
      </p:pic>
      <p:pic>
        <p:nvPicPr>
          <p:cNvPr id="23" name="图形 22" descr="森林场景">
            <a:extLst>
              <a:ext uri="{FF2B5EF4-FFF2-40B4-BE49-F238E27FC236}">
                <a16:creationId xmlns:a16="http://schemas.microsoft.com/office/drawing/2014/main" id="{361C764B-32E9-5A43-AD80-354DCC920F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1376" y="767575"/>
            <a:ext cx="486936" cy="486936"/>
          </a:xfrm>
          <a:prstGeom prst="rect">
            <a:avLst/>
          </a:prstGeom>
        </p:spPr>
      </p:pic>
      <p:sp>
        <p:nvSpPr>
          <p:cNvPr id="24" name="文本框 12">
            <a:extLst>
              <a:ext uri="{FF2B5EF4-FFF2-40B4-BE49-F238E27FC236}">
                <a16:creationId xmlns:a16="http://schemas.microsoft.com/office/drawing/2014/main" id="{590129CA-1B9B-3F42-94F4-AF91E142D2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8188" y="728127"/>
            <a:ext cx="32152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hangingPunct="1"/>
            <a:r>
              <a:rPr lang="en-US" altLang="zh-CN" sz="3200" b="0" dirty="0">
                <a:solidFill>
                  <a:srgbClr val="217875"/>
                </a:solidFill>
                <a:latin typeface="+mj-ea"/>
                <a:ea typeface="+mj-ea"/>
                <a:cs typeface="Alibaba PuHuiTi" pitchFamily="18" charset="-122"/>
              </a:rPr>
              <a:t>Add title text</a:t>
            </a:r>
            <a:endParaRPr lang="zh-CN" altLang="en-US" sz="3200" b="0" dirty="0">
              <a:solidFill>
                <a:srgbClr val="217875"/>
              </a:solidFill>
              <a:latin typeface="+mj-ea"/>
              <a:ea typeface="+mj-ea"/>
              <a:cs typeface="Alibaba PuHuiTi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24777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573F4B-476D-4BFF-81E1-2913B6B14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59F8AD-BFC6-4753-A5E0-99AADCD64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B3DDEB-211D-45C0-B013-D7422776E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2024/3/2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4CAD85-F988-49FE-B2DF-36DF79543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CC41DA-4295-4104-8D49-01F05A1F4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96756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F41C99-B9AC-4C20-983D-A87BAD9FC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D56E1-004C-4257-9378-437E7671D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69AB6B-EECF-455B-9FFA-768A4B6D3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2024/3/2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CE22D4-6ADE-41C5-9B14-1C2FBB280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32184D-9BFF-4992-8D90-61D6E07C9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49602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ACD9B9-8D70-4F32-8BCF-A6D6E6F91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059CB31-FAB9-4797-9F87-08662457A0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D7E2A11-6BBC-49F0-B07C-E0E154DDA8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11E7575-A71B-4911-989F-EE91732F1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2024/3/2</a:t>
            </a:fld>
            <a:endParaRPr lang="zh-CN" alt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5E05285-3348-4A85-B637-47FA09A7D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DA02FEB-D2EC-4808-8DCC-3AA966D3C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7856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760E08-EC5B-40D6-BEB8-B47E43D63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1E0DB61-8D2C-4FC6-A741-C2DA3127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C5BF652-0606-49BF-ADBC-AE084BA35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501F980-0F66-4E50-8B4C-807A37CD11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026C062-EE44-4449-902D-C99D775D3E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A3B2839-3D39-4AD2-AA5B-D47B45460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2024/3/2</a:t>
            </a:fld>
            <a:endParaRPr lang="zh-CN" altLang="en-US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0330BB1-B6FA-46E9-9B86-F67416502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6413A95-FCF6-4294-B389-1001877ED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02145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760E08-EC5B-40D6-BEB8-B47E43D63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1E0DB61-8D2C-4FC6-A741-C2DA3127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C5BF652-0606-49BF-ADBC-AE084BA35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501F980-0F66-4E50-8B4C-807A37CD11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Alibaba PuHuiTi" pitchFamily="18" charset="-122"/>
                <a:ea typeface="Alibaba PuHuiTi" pitchFamily="18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026C062-EE44-4449-902D-C99D775D3E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  <a:lvl2pPr>
              <a:defRPr b="0" i="0">
                <a:latin typeface="Alibaba PuHuiTi" pitchFamily="18" charset="-122"/>
                <a:ea typeface="Alibaba PuHuiTi" pitchFamily="18" charset="-122"/>
              </a:defRPr>
            </a:lvl2pPr>
            <a:lvl3pPr>
              <a:defRPr b="0" i="0">
                <a:latin typeface="Alibaba PuHuiTi" pitchFamily="18" charset="-122"/>
                <a:ea typeface="Alibaba PuHuiTi" pitchFamily="18" charset="-122"/>
              </a:defRPr>
            </a:lvl3pPr>
            <a:lvl4pPr>
              <a:defRPr b="0" i="0">
                <a:latin typeface="Alibaba PuHuiTi" pitchFamily="18" charset="-122"/>
                <a:ea typeface="Alibaba PuHuiTi" pitchFamily="18" charset="-122"/>
              </a:defRPr>
            </a:lvl4pPr>
            <a:lvl5pPr>
              <a:defRPr b="0" i="0">
                <a:latin typeface="Alibaba PuHuiTi" pitchFamily="18" charset="-122"/>
                <a:ea typeface="Alibaba PuHuiTi" pitchFamily="18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A3B2839-3D39-4AD2-AA5B-D47B45460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2024/3/2</a:t>
            </a:fld>
            <a:endParaRPr lang="zh-CN" altLang="en-US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0330BB1-B6FA-46E9-9B86-F67416502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6413A95-FCF6-4294-B389-1001877ED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475443" y="6733102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2953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B82EEE-87E8-4E6E-BCDA-CE4F0ED74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9BB196D-E7D7-49A3-8462-956EFD807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2024/3/2</a:t>
            </a:fld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9C208EA-E8E7-43DC-A4BC-9C53B269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C5EDCD-39C0-4F7A-9E19-B57F3083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6684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0C23D66-D83F-4014-A8B4-8DCD9997A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2024/3/2</a:t>
            </a:fld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20EA144-D34E-4A77-AB3B-6805BB0B0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4286206-A366-4124-853A-FEC7F13A2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97483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C1A58CE-DB0B-4B28-A79B-6BB92D7A0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0EE108A-936F-4EFE-B97C-EB83F60E7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A213275-B3FF-4FBD-AD95-61ED89916E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E03BAA36-83D7-4306-A588-FDD11218D53D}" type="datetimeFigureOut">
              <a:rPr lang="zh-CN" altLang="en-US" smtClean="0"/>
              <a:pPr/>
              <a:t>2024/3/2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1DBC311-2380-4A92-BF13-8E11D29998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libaba PuHuiTi" pitchFamily="18" charset="-122"/>
                <a:ea typeface="Alibaba PuHuiTi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28BADB-5275-4E13-97D8-0DEE15AF37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libaba PuHuiTi" pitchFamily="18" charset="-122"/>
                <a:ea typeface="Alibaba PuHuiTi" pitchFamily="18" charset="-122"/>
              </a:defRPr>
            </a:lvl1pPr>
          </a:lstStyle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9111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61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libaba PuHuiTi" pitchFamily="18" charset="-122"/>
          <a:ea typeface="Alibaba PuHuiTi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8643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>
            <a:extLst>
              <a:ext uri="{FF2B5EF4-FFF2-40B4-BE49-F238E27FC236}">
                <a16:creationId xmlns:a16="http://schemas.microsoft.com/office/drawing/2014/main" id="{81058290-CF20-FC47-AE82-7D01242BC161}"/>
              </a:ext>
            </a:extLst>
          </p:cNvPr>
          <p:cNvSpPr/>
          <p:nvPr/>
        </p:nvSpPr>
        <p:spPr>
          <a:xfrm>
            <a:off x="1881924" y="1636005"/>
            <a:ext cx="896835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zh-CN" sz="4800" dirty="0">
                <a:ln w="9525">
                  <a:solidFill>
                    <a:srgbClr val="17A54F"/>
                  </a:solidFill>
                </a:ln>
                <a:solidFill>
                  <a:srgbClr val="17A54F"/>
                </a:solidFill>
                <a:cs typeface="+mn-ea"/>
                <a:sym typeface="+mn-lt"/>
              </a:rPr>
              <a:t>Интерактивная игра : четвёртый лишний</a:t>
            </a:r>
            <a:endParaRPr lang="zh-CN" altLang="en-US" sz="4800" dirty="0">
              <a:ln w="9525">
                <a:solidFill>
                  <a:srgbClr val="217875"/>
                </a:solidFill>
              </a:ln>
              <a:solidFill>
                <a:srgbClr val="217875"/>
              </a:solidFill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B956DB6-4811-504A-852E-C55BC04000E5}"/>
              </a:ext>
            </a:extLst>
          </p:cNvPr>
          <p:cNvSpPr txBox="1"/>
          <p:nvPr/>
        </p:nvSpPr>
        <p:spPr>
          <a:xfrm>
            <a:off x="2387739" y="3429000"/>
            <a:ext cx="725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ru-RU" altLang="zh-CN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Подготовил: Климентьева Е.А учитель-логопед </a:t>
            </a:r>
            <a:endParaRPr kumimoji="1" lang="en-US" altLang="zh-CN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8FAA4B2-A78C-E144-9F49-C823AAE63955}"/>
              </a:ext>
            </a:extLst>
          </p:cNvPr>
          <p:cNvSpPr txBox="1"/>
          <p:nvPr/>
        </p:nvSpPr>
        <p:spPr>
          <a:xfrm>
            <a:off x="5607149" y="1482228"/>
            <a:ext cx="1229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LOGO</a:t>
            </a:r>
            <a:endParaRPr kumimoji="1"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文本框 5">
            <a:extLst>
              <a:ext uri="{FF2B5EF4-FFF2-40B4-BE49-F238E27FC236}">
                <a16:creationId xmlns:a16="http://schemas.microsoft.com/office/drawing/2014/main" id="{7B956DB6-4811-504A-852E-C55BC04000E5}"/>
              </a:ext>
            </a:extLst>
          </p:cNvPr>
          <p:cNvSpPr txBox="1"/>
          <p:nvPr/>
        </p:nvSpPr>
        <p:spPr>
          <a:xfrm>
            <a:off x="3311104" y="3984812"/>
            <a:ext cx="5537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ru-RU" altLang="zh-CN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МБДОУ Детский Сад №5 «Радуга» </a:t>
            </a:r>
            <a:r>
              <a:rPr kumimoji="1" lang="ru-RU" altLang="zh-CN" b="1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р.</a:t>
            </a:r>
            <a:r>
              <a:rPr kumimoji="1" lang="ru-RU" altLang="zh-CN" b="1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п</a:t>
            </a:r>
            <a:r>
              <a:rPr kumimoji="1" lang="ru-RU" altLang="zh-CN" b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.Хор</a:t>
            </a:r>
            <a:endParaRPr kumimoji="1" lang="ru-RU" altLang="zh-CN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51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6" grpId="0"/>
      <p:bldP spid="10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-矩形 15">
            <a:extLst>
              <a:ext uri="{FF2B5EF4-FFF2-40B4-BE49-F238E27FC236}">
                <a16:creationId xmlns:a16="http://schemas.microsoft.com/office/drawing/2014/main" id="{AD5F946A-210B-9444-A6BA-007E8A65986E}"/>
              </a:ext>
            </a:extLst>
          </p:cNvPr>
          <p:cNvSpPr/>
          <p:nvPr/>
        </p:nvSpPr>
        <p:spPr>
          <a:xfrm>
            <a:off x="2659417" y="542235"/>
            <a:ext cx="5751662" cy="1275080"/>
          </a:xfrm>
          <a:prstGeom prst="rect">
            <a:avLst/>
          </a:prstGeom>
          <a:noFill/>
          <a:ln w="19050">
            <a:solidFill>
              <a:srgbClr val="17A5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Title 20">
            <a:extLst>
              <a:ext uri="{FF2B5EF4-FFF2-40B4-BE49-F238E27FC236}">
                <a16:creationId xmlns:a16="http://schemas.microsoft.com/office/drawing/2014/main" id="{5ED1279A-7C1D-DD4D-A75D-596A255CD05B}"/>
              </a:ext>
            </a:extLst>
          </p:cNvPr>
          <p:cNvSpPr txBox="1"/>
          <p:nvPr/>
        </p:nvSpPr>
        <p:spPr>
          <a:xfrm>
            <a:off x="4625600" y="616206"/>
            <a:ext cx="5082516" cy="408160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ru-RU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Найди лишнего.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itle 20">
            <a:extLst>
              <a:ext uri="{FF2B5EF4-FFF2-40B4-BE49-F238E27FC236}">
                <a16:creationId xmlns:a16="http://schemas.microsoft.com/office/drawing/2014/main" id="{5ED1279A-7C1D-DD4D-A75D-596A255CD05B}"/>
              </a:ext>
            </a:extLst>
          </p:cNvPr>
          <p:cNvSpPr txBox="1"/>
          <p:nvPr/>
        </p:nvSpPr>
        <p:spPr>
          <a:xfrm>
            <a:off x="3227106" y="1172019"/>
            <a:ext cx="5082516" cy="408160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ru-RU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Найди  предмет, в котором нет звука «л»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9" name="Рисунок 8" descr="pngwing.com (3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0596" y="1972237"/>
            <a:ext cx="2250040" cy="1320024"/>
          </a:xfrm>
          <a:prstGeom prst="rect">
            <a:avLst/>
          </a:prstGeom>
        </p:spPr>
      </p:pic>
      <p:pic>
        <p:nvPicPr>
          <p:cNvPr id="10" name="Рисунок 9" descr="pngwing.com (4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6382" y="3482549"/>
            <a:ext cx="2721689" cy="1741455"/>
          </a:xfrm>
          <a:prstGeom prst="rect">
            <a:avLst/>
          </a:prstGeom>
        </p:spPr>
      </p:pic>
      <p:pic>
        <p:nvPicPr>
          <p:cNvPr id="11" name="Рисунок 10" descr="pngwing.com (5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5853" y="1918445"/>
            <a:ext cx="1566572" cy="1324243"/>
          </a:xfrm>
          <a:prstGeom prst="rect">
            <a:avLst/>
          </a:prstGeom>
        </p:spPr>
      </p:pic>
      <p:pic>
        <p:nvPicPr>
          <p:cNvPr id="12" name="Рисунок 11" descr="pngwing.com (6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0440" y="2820115"/>
            <a:ext cx="3069123" cy="127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70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-矩形 15">
            <a:extLst>
              <a:ext uri="{FF2B5EF4-FFF2-40B4-BE49-F238E27FC236}">
                <a16:creationId xmlns:a16="http://schemas.microsoft.com/office/drawing/2014/main" id="{AD5F946A-210B-9444-A6BA-007E8A65986E}"/>
              </a:ext>
            </a:extLst>
          </p:cNvPr>
          <p:cNvSpPr/>
          <p:nvPr/>
        </p:nvSpPr>
        <p:spPr>
          <a:xfrm>
            <a:off x="2659417" y="542235"/>
            <a:ext cx="5751662" cy="1275080"/>
          </a:xfrm>
          <a:prstGeom prst="rect">
            <a:avLst/>
          </a:prstGeom>
          <a:noFill/>
          <a:ln w="19050">
            <a:solidFill>
              <a:srgbClr val="17A5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Title 20">
            <a:extLst>
              <a:ext uri="{FF2B5EF4-FFF2-40B4-BE49-F238E27FC236}">
                <a16:creationId xmlns:a16="http://schemas.microsoft.com/office/drawing/2014/main" id="{5ED1279A-7C1D-DD4D-A75D-596A255CD05B}"/>
              </a:ext>
            </a:extLst>
          </p:cNvPr>
          <p:cNvSpPr txBox="1"/>
          <p:nvPr/>
        </p:nvSpPr>
        <p:spPr>
          <a:xfrm>
            <a:off x="4625600" y="616206"/>
            <a:ext cx="5082516" cy="408160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ru-RU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Найди лишнего.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itle 20">
            <a:extLst>
              <a:ext uri="{FF2B5EF4-FFF2-40B4-BE49-F238E27FC236}">
                <a16:creationId xmlns:a16="http://schemas.microsoft.com/office/drawing/2014/main" id="{5ED1279A-7C1D-DD4D-A75D-596A255CD05B}"/>
              </a:ext>
            </a:extLst>
          </p:cNvPr>
          <p:cNvSpPr txBox="1"/>
          <p:nvPr/>
        </p:nvSpPr>
        <p:spPr>
          <a:xfrm>
            <a:off x="3227106" y="1172019"/>
            <a:ext cx="5082516" cy="408160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ru-RU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Найди  предмет, который отличается от других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7" name="Рисунок 16" descr="pngwing.com (10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223" y="2066261"/>
            <a:ext cx="1931581" cy="1931581"/>
          </a:xfrm>
          <a:prstGeom prst="rect">
            <a:avLst/>
          </a:prstGeom>
        </p:spPr>
      </p:pic>
      <p:pic>
        <p:nvPicPr>
          <p:cNvPr id="18" name="Рисунок 17" descr="pngwing.com (9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72377" y="1775638"/>
            <a:ext cx="1766776" cy="1766776"/>
          </a:xfrm>
          <a:prstGeom prst="rect">
            <a:avLst/>
          </a:prstGeom>
        </p:spPr>
      </p:pic>
      <p:pic>
        <p:nvPicPr>
          <p:cNvPr id="19" name="Рисунок 18" descr="pngwing.com (8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533135">
            <a:off x="2715386" y="1998923"/>
            <a:ext cx="1298518" cy="2137144"/>
          </a:xfrm>
          <a:prstGeom prst="rect">
            <a:avLst/>
          </a:prstGeom>
        </p:spPr>
      </p:pic>
      <p:pic>
        <p:nvPicPr>
          <p:cNvPr id="20" name="Рисунок 19" descr="pngwing.com (7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46559" y="2784946"/>
            <a:ext cx="1799459" cy="179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70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51 0.00949 L 0.09138 0.0064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-矩形 15">
            <a:extLst>
              <a:ext uri="{FF2B5EF4-FFF2-40B4-BE49-F238E27FC236}">
                <a16:creationId xmlns:a16="http://schemas.microsoft.com/office/drawing/2014/main" id="{AD5F946A-210B-9444-A6BA-007E8A65986E}"/>
              </a:ext>
            </a:extLst>
          </p:cNvPr>
          <p:cNvSpPr/>
          <p:nvPr/>
        </p:nvSpPr>
        <p:spPr>
          <a:xfrm>
            <a:off x="2659417" y="542235"/>
            <a:ext cx="5751662" cy="1275080"/>
          </a:xfrm>
          <a:prstGeom prst="rect">
            <a:avLst/>
          </a:prstGeom>
          <a:noFill/>
          <a:ln w="19050">
            <a:solidFill>
              <a:srgbClr val="17A5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Title 20">
            <a:extLst>
              <a:ext uri="{FF2B5EF4-FFF2-40B4-BE49-F238E27FC236}">
                <a16:creationId xmlns:a16="http://schemas.microsoft.com/office/drawing/2014/main" id="{5ED1279A-7C1D-DD4D-A75D-596A255CD05B}"/>
              </a:ext>
            </a:extLst>
          </p:cNvPr>
          <p:cNvSpPr txBox="1"/>
          <p:nvPr/>
        </p:nvSpPr>
        <p:spPr>
          <a:xfrm>
            <a:off x="4625600" y="616206"/>
            <a:ext cx="5082516" cy="408160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ru-RU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Найди лишнего.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itle 20">
            <a:extLst>
              <a:ext uri="{FF2B5EF4-FFF2-40B4-BE49-F238E27FC236}">
                <a16:creationId xmlns:a16="http://schemas.microsoft.com/office/drawing/2014/main" id="{5ED1279A-7C1D-DD4D-A75D-596A255CD05B}"/>
              </a:ext>
            </a:extLst>
          </p:cNvPr>
          <p:cNvSpPr txBox="1"/>
          <p:nvPr/>
        </p:nvSpPr>
        <p:spPr>
          <a:xfrm>
            <a:off x="3227106" y="1172019"/>
            <a:ext cx="5082516" cy="408160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ru-RU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Найди  предмет, который отличается от других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9" name="Рисунок 8" descr="pngwing.com (1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279" y="2293576"/>
            <a:ext cx="1768061" cy="1768061"/>
          </a:xfrm>
          <a:prstGeom prst="rect">
            <a:avLst/>
          </a:prstGeom>
        </p:spPr>
      </p:pic>
      <p:pic>
        <p:nvPicPr>
          <p:cNvPr id="10" name="Рисунок 9" descr="pngwing.com (12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7860" y="3336848"/>
            <a:ext cx="1826793" cy="2032594"/>
          </a:xfrm>
          <a:prstGeom prst="rect">
            <a:avLst/>
          </a:prstGeom>
        </p:spPr>
      </p:pic>
      <p:pic>
        <p:nvPicPr>
          <p:cNvPr id="11" name="Рисунок 10" descr="pngwing.com (13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01739" y="3028655"/>
            <a:ext cx="3180927" cy="2064341"/>
          </a:xfrm>
          <a:prstGeom prst="rect">
            <a:avLst/>
          </a:prstGeom>
        </p:spPr>
      </p:pic>
      <p:pic>
        <p:nvPicPr>
          <p:cNvPr id="12" name="Рисунок 11" descr="pngwing.com (14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17503" y="1768771"/>
            <a:ext cx="3283757" cy="272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70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14 0.01227 L -0.15152 0.0090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-矩形 15">
            <a:extLst>
              <a:ext uri="{FF2B5EF4-FFF2-40B4-BE49-F238E27FC236}">
                <a16:creationId xmlns:a16="http://schemas.microsoft.com/office/drawing/2014/main" id="{AD5F946A-210B-9444-A6BA-007E8A65986E}"/>
              </a:ext>
            </a:extLst>
          </p:cNvPr>
          <p:cNvSpPr/>
          <p:nvPr/>
        </p:nvSpPr>
        <p:spPr>
          <a:xfrm>
            <a:off x="2659417" y="542235"/>
            <a:ext cx="5751662" cy="1275080"/>
          </a:xfrm>
          <a:prstGeom prst="rect">
            <a:avLst/>
          </a:prstGeom>
          <a:noFill/>
          <a:ln w="19050">
            <a:solidFill>
              <a:srgbClr val="17A5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Title 20">
            <a:extLst>
              <a:ext uri="{FF2B5EF4-FFF2-40B4-BE49-F238E27FC236}">
                <a16:creationId xmlns:a16="http://schemas.microsoft.com/office/drawing/2014/main" id="{5ED1279A-7C1D-DD4D-A75D-596A255CD05B}"/>
              </a:ext>
            </a:extLst>
          </p:cNvPr>
          <p:cNvSpPr txBox="1"/>
          <p:nvPr/>
        </p:nvSpPr>
        <p:spPr>
          <a:xfrm>
            <a:off x="4625600" y="616206"/>
            <a:ext cx="5082516" cy="408160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ru-RU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Найди лишнего.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itle 20">
            <a:extLst>
              <a:ext uri="{FF2B5EF4-FFF2-40B4-BE49-F238E27FC236}">
                <a16:creationId xmlns:a16="http://schemas.microsoft.com/office/drawing/2014/main" id="{5ED1279A-7C1D-DD4D-A75D-596A255CD05B}"/>
              </a:ext>
            </a:extLst>
          </p:cNvPr>
          <p:cNvSpPr txBox="1"/>
          <p:nvPr/>
        </p:nvSpPr>
        <p:spPr>
          <a:xfrm>
            <a:off x="3227106" y="1172019"/>
            <a:ext cx="5082516" cy="408160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ru-RU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Найди  предмет, в котором нет звука «С»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9" name="Рисунок 8" descr="pngwing.com (18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5506" y="3644014"/>
            <a:ext cx="2241836" cy="2058752"/>
          </a:xfrm>
          <a:prstGeom prst="rect">
            <a:avLst/>
          </a:prstGeom>
        </p:spPr>
      </p:pic>
      <p:pic>
        <p:nvPicPr>
          <p:cNvPr id="10" name="Рисунок 9" descr="pngwing.com (17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0724" y="2955951"/>
            <a:ext cx="1622784" cy="1980609"/>
          </a:xfrm>
          <a:prstGeom prst="rect">
            <a:avLst/>
          </a:prstGeom>
        </p:spPr>
      </p:pic>
      <p:pic>
        <p:nvPicPr>
          <p:cNvPr id="11" name="Рисунок 10" descr="pngwing.com (16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93716" y="1892596"/>
            <a:ext cx="1268386" cy="2512237"/>
          </a:xfrm>
          <a:prstGeom prst="rect">
            <a:avLst/>
          </a:prstGeom>
        </p:spPr>
      </p:pic>
      <p:pic>
        <p:nvPicPr>
          <p:cNvPr id="12" name="Рисунок 11" descr="pngwing.com (15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67023" y="1892596"/>
            <a:ext cx="2511622" cy="315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70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4501E-6 -4.44444E-6 L 0.0026 -0.2476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-矩形 15">
            <a:extLst>
              <a:ext uri="{FF2B5EF4-FFF2-40B4-BE49-F238E27FC236}">
                <a16:creationId xmlns:a16="http://schemas.microsoft.com/office/drawing/2014/main" id="{AD5F946A-210B-9444-A6BA-007E8A65986E}"/>
              </a:ext>
            </a:extLst>
          </p:cNvPr>
          <p:cNvSpPr/>
          <p:nvPr/>
        </p:nvSpPr>
        <p:spPr>
          <a:xfrm>
            <a:off x="2659417" y="542235"/>
            <a:ext cx="5751662" cy="1275080"/>
          </a:xfrm>
          <a:prstGeom prst="rect">
            <a:avLst/>
          </a:prstGeom>
          <a:noFill/>
          <a:ln w="19050">
            <a:solidFill>
              <a:srgbClr val="17A5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Title 20">
            <a:extLst>
              <a:ext uri="{FF2B5EF4-FFF2-40B4-BE49-F238E27FC236}">
                <a16:creationId xmlns:a16="http://schemas.microsoft.com/office/drawing/2014/main" id="{5ED1279A-7C1D-DD4D-A75D-596A255CD05B}"/>
              </a:ext>
            </a:extLst>
          </p:cNvPr>
          <p:cNvSpPr txBox="1"/>
          <p:nvPr/>
        </p:nvSpPr>
        <p:spPr>
          <a:xfrm>
            <a:off x="4625600" y="616206"/>
            <a:ext cx="5082516" cy="408160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ru-RU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Найди лишнего.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itle 20">
            <a:extLst>
              <a:ext uri="{FF2B5EF4-FFF2-40B4-BE49-F238E27FC236}">
                <a16:creationId xmlns:a16="http://schemas.microsoft.com/office/drawing/2014/main" id="{5ED1279A-7C1D-DD4D-A75D-596A255CD05B}"/>
              </a:ext>
            </a:extLst>
          </p:cNvPr>
          <p:cNvSpPr txBox="1"/>
          <p:nvPr/>
        </p:nvSpPr>
        <p:spPr>
          <a:xfrm>
            <a:off x="3227106" y="1172019"/>
            <a:ext cx="5082516" cy="408160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ru-RU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Найди  предмет, который отличается от других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9" name="Рисунок 8" descr="Organic-Green-Pears-Transparent-P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7540" y="2032826"/>
            <a:ext cx="1898290" cy="2069607"/>
          </a:xfrm>
          <a:prstGeom prst="rect">
            <a:avLst/>
          </a:prstGeom>
        </p:spPr>
      </p:pic>
      <p:pic>
        <p:nvPicPr>
          <p:cNvPr id="10" name="Рисунок 9" descr="Green-Apple-PNG-Clipa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57640" y="2339163"/>
            <a:ext cx="1084327" cy="1275907"/>
          </a:xfrm>
          <a:prstGeom prst="rect">
            <a:avLst/>
          </a:prstGeom>
        </p:spPr>
      </p:pic>
      <p:pic>
        <p:nvPicPr>
          <p:cNvPr id="11" name="Рисунок 10" descr="Black-Raspberries-PNG-H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362" y="2339163"/>
            <a:ext cx="2791772" cy="1861181"/>
          </a:xfrm>
          <a:prstGeom prst="rect">
            <a:avLst/>
          </a:prstGeom>
        </p:spPr>
      </p:pic>
      <p:pic>
        <p:nvPicPr>
          <p:cNvPr id="12" name="Рисунок 11" descr="Mango-PNG-File-Download-Fre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2083" y="3768188"/>
            <a:ext cx="1664555" cy="163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70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95E-6 -1.85185E-6 L 0.16819 -0.2210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00" y="-1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>
            <a:extLst>
              <a:ext uri="{FF2B5EF4-FFF2-40B4-BE49-F238E27FC236}">
                <a16:creationId xmlns:a16="http://schemas.microsoft.com/office/drawing/2014/main" id="{81058290-CF20-FC47-AE82-7D01242BC161}"/>
              </a:ext>
            </a:extLst>
          </p:cNvPr>
          <p:cNvSpPr/>
          <p:nvPr/>
        </p:nvSpPr>
        <p:spPr>
          <a:xfrm>
            <a:off x="2137105" y="2624833"/>
            <a:ext cx="89683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zh-CN" sz="4800" dirty="0">
                <a:ln w="9525">
                  <a:solidFill>
                    <a:srgbClr val="17A54F"/>
                  </a:solidFill>
                </a:ln>
                <a:solidFill>
                  <a:srgbClr val="17A54F"/>
                </a:solidFill>
                <a:cs typeface="+mn-ea"/>
                <a:sym typeface="+mn-lt"/>
              </a:rPr>
              <a:t>Спасибо за внимание</a:t>
            </a:r>
            <a:endParaRPr lang="zh-CN" altLang="en-US" sz="4800" dirty="0">
              <a:ln w="9525">
                <a:solidFill>
                  <a:srgbClr val="217875"/>
                </a:solidFill>
              </a:ln>
              <a:solidFill>
                <a:srgbClr val="217875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517428"/>
      </p:ext>
    </p:extLst>
  </p:cSld>
  <p:clrMapOvr>
    <a:masterClrMapping/>
  </p:clrMapOvr>
</p:sld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qx1ulpp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85</Words>
  <Application>Microsoft Office PowerPoint</Application>
  <PresentationFormat>Широкоэкранный</PresentationFormat>
  <Paragraphs>15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KaiTi</vt:lpstr>
      <vt:lpstr>微软雅黑</vt:lpstr>
      <vt:lpstr>Alibaba PuHuiTi</vt:lpstr>
      <vt:lpstr>Arial</vt:lpstr>
      <vt:lpstr>Calibri</vt:lpstr>
      <vt:lpstr>义启小魏楷</vt:lpstr>
      <vt:lpstr>www.freeppt7.com</vt:lpstr>
      <vt:lpstr>www.jpppt.com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Евгения Терещенко</cp:lastModifiedBy>
  <cp:revision>80</cp:revision>
  <dcterms:created xsi:type="dcterms:W3CDTF">2022-01-15T08:39:00Z</dcterms:created>
  <dcterms:modified xsi:type="dcterms:W3CDTF">2024-03-02T06:55:19Z</dcterms:modified>
</cp:coreProperties>
</file>