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29" r:id="rId2"/>
    <p:sldId id="360" r:id="rId3"/>
    <p:sldId id="324" r:id="rId4"/>
    <p:sldId id="325" r:id="rId5"/>
    <p:sldId id="326" r:id="rId6"/>
    <p:sldId id="327" r:id="rId7"/>
    <p:sldId id="355" r:id="rId8"/>
    <p:sldId id="357" r:id="rId9"/>
    <p:sldId id="328" r:id="rId10"/>
    <p:sldId id="330" r:id="rId11"/>
    <p:sldId id="331" r:id="rId12"/>
    <p:sldId id="332" r:id="rId13"/>
    <p:sldId id="336" r:id="rId14"/>
    <p:sldId id="333" r:id="rId15"/>
    <p:sldId id="334" r:id="rId16"/>
    <p:sldId id="335" r:id="rId17"/>
    <p:sldId id="337" r:id="rId18"/>
    <p:sldId id="338" r:id="rId19"/>
    <p:sldId id="340" r:id="rId20"/>
    <p:sldId id="342" r:id="rId21"/>
    <p:sldId id="343" r:id="rId22"/>
    <p:sldId id="349" r:id="rId23"/>
    <p:sldId id="351" r:id="rId24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3399"/>
    <a:srgbClr val="CC0066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66" autoAdjust="0"/>
  </p:normalViewPr>
  <p:slideViewPr>
    <p:cSldViewPr>
      <p:cViewPr varScale="1">
        <p:scale>
          <a:sx n="67" d="100"/>
          <a:sy n="67" d="100"/>
        </p:scale>
        <p:origin x="147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AACEB-9BFB-4388-B6EB-A6C6F4652862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A353C3-F932-41E6-9C89-B338E0471E8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353C3-F932-41E6-9C89-B338E0471E8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35699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 l="-1000"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515719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35696" y="1916832"/>
            <a:ext cx="5486400" cy="317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35696" y="580526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1196753"/>
            <a:ext cx="5796136" cy="108012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5736" y="1"/>
            <a:ext cx="6948264" cy="119675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274638"/>
            <a:ext cx="555496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131840" y="1600200"/>
            <a:ext cx="5554960" cy="47091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763689" y="1535113"/>
            <a:ext cx="69231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763689" y="2174874"/>
            <a:ext cx="6923112" cy="44944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96752"/>
            <a:ext cx="40324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99512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60" r:id="rId9"/>
    <p:sldLayoutId id="2147483656" r:id="rId10"/>
    <p:sldLayoutId id="2147483657" r:id="rId11"/>
    <p:sldLayoutId id="2147483658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&#1074;&#1080;&#1076;&#1077;&#1086;%20%20&#1052;&#1099;%20&#1089;&#1072;&#1078;&#1072;&#1077;&#1084;%20&#1086;&#1075;&#1086;&#1088;&#1086;&#1076;.AV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%20&#1087;&#1086;&#1076;&#1074;&#1080;&#1078;%20&#1080;&#1075;&#1088;&#1072;.AVI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«Солнышко» р.п. Посевная</a:t>
            </a:r>
            <a:endParaRPr lang="ru-RU" sz="24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928670"/>
            <a:ext cx="7000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28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«Волшебное зернышко»</a:t>
            </a:r>
            <a:endParaRPr lang="ru-RU" sz="28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000496" y="1928802"/>
            <a:ext cx="51435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проекта: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  <a:r>
              <a:rPr kumimoji="0" lang="ru-RU" sz="2400" b="0" i="1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Дорогина</a:t>
            </a:r>
            <a:r>
              <a:rPr kumimoji="0" lang="ru-RU" sz="2400" b="0" i="1" u="none" strike="noStrike" cap="none" normalizeH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Венера </a:t>
            </a:r>
            <a:r>
              <a:rPr kumimoji="0" lang="ru-RU" sz="2400" b="0" i="1" u="none" strike="noStrike" cap="none" normalizeH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Анваровна</a:t>
            </a:r>
            <a:r>
              <a:rPr kumimoji="0" lang="ru-RU" sz="2400" b="0" i="1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воспитанники старшей - подготовительной  группы, родители.</a:t>
            </a:r>
            <a:endParaRPr kumimoji="0" lang="ru-RU" sz="2400" b="0" i="1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SAM_3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3" y="1857364"/>
            <a:ext cx="3661197" cy="2928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00496" y="3929066"/>
            <a:ext cx="5143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познавательно-исследовательский.</a:t>
            </a:r>
            <a:endParaRPr lang="ru-RU" sz="24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4941168"/>
            <a:ext cx="89297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числу участников</a:t>
            </a:r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групповой проект.</a:t>
            </a: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     продолжительности</a:t>
            </a:r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долгосрочный проект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00B05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 этап – подготовительный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Подготовка к внедрению проекта.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1.Подобрать методическую литературу по теме.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2.Подобрать художественную литературу для чтения детям.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3.Подобрать дидактический материал, наглядные пособия (альбомы для   рассматривания,  картины, дидактические и подвижные игры)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4.Составить перспективный план мероприятий.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27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43182"/>
            <a:ext cx="4024277" cy="3018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31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79227" y="2643182"/>
            <a:ext cx="3964773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AM_28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7422" y="3786190"/>
            <a:ext cx="4143404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57288" y="-214338"/>
            <a:ext cx="9858444" cy="1714512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III этап – информационно - оперативный</a:t>
            </a:r>
            <a:br>
              <a:rPr lang="ru-RU" sz="4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Социально- коммуникативное развитие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SAM_2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4429156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31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282" y="3696868"/>
            <a:ext cx="4357718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786314" y="1071546"/>
            <a:ext cx="421484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Беседа «Как сеяли и собирали семена в старину и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как это делают сейчас»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Беседа о профессиях людей, которые работают на полях.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Д.и. «Угадай профессию» (по рисункам родителей)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286256"/>
            <a:ext cx="4857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Д.И.«Путь зернышка к столу»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Д.И «Угадай по вкусу» (на подносе различные кусочки хлебных изделий, дети с закрытыми глазами отгадывают, что это за изделие.)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3000372"/>
            <a:ext cx="4929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Сюжетно-ролевая игра «Магазин»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Загадки, пословицы.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B05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5500702"/>
            <a:ext cx="4857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 «Мы сажаем огород»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Плакат-акция «Берегите хлеб - цените труд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lang="ru-RU" dirty="0"/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Рисунок 12" descr="SAM_3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1" y="3429000"/>
            <a:ext cx="4571999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33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314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0056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27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481754"/>
            <a:ext cx="4572000" cy="337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Угадай по вкусу </a:t>
            </a:r>
            <a:endParaRPr lang="ru-RU" dirty="0"/>
          </a:p>
        </p:txBody>
      </p:sp>
      <p:pic>
        <p:nvPicPr>
          <p:cNvPr id="8" name="Рисунок 7" descr="image (1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AM_3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 (23)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4571998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AM_31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90328"/>
            <a:ext cx="4500562" cy="3467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4286248" cy="714356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0" y="642918"/>
            <a:ext cx="492919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НОД «Волшебное зёрнышко»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НОД «Хлеб святой. Хлеб — это жизнь»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Опытническая деятельность: «Как оживает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зернышко»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Опытническая деятельность при посеве семян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пшеницы в разный грунт (земля, песок, глина).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Д.и. «Волшебное превращение зернышка»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4810" y="5429264"/>
            <a:ext cx="49291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Просмотр диафильма « От зерна до каравая»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Просмотр презентации «Путешествие Колобка»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Рисунок 7" descr="SAM_32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0"/>
            <a:ext cx="4357686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27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850460"/>
            <a:ext cx="4296485" cy="300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SAM_31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2857496"/>
            <a:ext cx="435768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SAM_28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26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3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286124"/>
            <a:ext cx="4571999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AM_28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714876" cy="3500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SAM_28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686800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Речевое развитие 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(Чтение художественной литературы)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42844" y="1000108"/>
            <a:ext cx="900115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Лев Кузьмин « Заветное дело», «Сказка про чудесное зернышко»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Виталий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Пищенко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«Как хлеб на поле вырастили»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 русских народных сказок «Вершки и корешки», «Каравай», «Царевна-лягушка» и др.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Потешки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«Якова жена калачи пекла…», «Для любимой бабушки я испёк оладушки».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Инсценировка сказки « Как волк вздумал хлеб печь».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AM_2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7562"/>
            <a:ext cx="4643438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3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4880" y="3357563"/>
            <a:ext cx="438912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Художественно – эстетическое развитие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0" y="785794"/>
            <a:ext cx="58578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Тестопластика. Лепка из соленого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теста« Крендель».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Тестопластика. Лепка из дрожжевого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теста « Булочки к Пасхе».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Слушание  музыки.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Д.и. «Угадай мелодию»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4643446"/>
            <a:ext cx="46434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Конструирование колоска из разных материалов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Коллективное рисование плаката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Берегите хлеб - цените труд».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Просмотр мультфильма «Вершки и корешки».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AM_28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714356"/>
            <a:ext cx="4786314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SAM_3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71810"/>
            <a:ext cx="4500562" cy="378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SAM_28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72608" y="1"/>
            <a:ext cx="4671392" cy="3357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3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3357562"/>
            <a:ext cx="4572000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AM_29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7222" y="274638"/>
            <a:ext cx="5572164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lang="ru-RU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000108"/>
            <a:ext cx="4572000" cy="1833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Игра-релоксация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«Зернышко и колосок»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П.и. « Не урони зернышко»</a:t>
            </a: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Игровые упражнения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Физминутки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7" name="Рисунок 6" descr="SAM_28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age (18).jpg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0" y="3500438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SAM_32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3428999"/>
            <a:ext cx="4572001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7151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 темы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исследования доказана ФГОС ДО, в котором существенное место отводится социально-коммуникативному развитию детей, где одним из данного направления выступает формирование у детей дошкольного возраста позитивных установок к различным видам труда и творчества.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п. 3.1 ФГОС ДО описаны требования к условиям реализации основной образовательной программы дошкольного образования «Условия реализации Программы должны обеспечивать полноценное развитие детей во всех основных образовательных областях…»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Таким образом, позитивные установки к различным видам труда является одним из важных факторов воспитания личности.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28596" y="2143116"/>
            <a:ext cx="82153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-214338"/>
            <a:ext cx="4186238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8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SAM_3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39987" y="239987"/>
            <a:ext cx="3766090" cy="328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3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6192"/>
            <a:ext cx="4095744" cy="307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32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786190"/>
            <a:ext cx="4071966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357554" y="571480"/>
            <a:ext cx="578644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Анкетирование родителей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выставке рисунков на тему « Профессии от зернышка до хлебушка»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Брошюра загадок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Фотографии о работе хлеборобов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Консультация для родителей « Трудовое воспитание ребенка в семье»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Консультация для родителей  « Как приобщить ребёнка к труду».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Художественная литература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IV этап – рефлексивно – оценочный</a:t>
            </a:r>
            <a: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AM_3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57298"/>
            <a:ext cx="457203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SAM_3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57297"/>
            <a:ext cx="4572000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387424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293096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Данный проект способствовал развитию творческого потенциала, интеллектуального мышления дошкольников, умения приобретать знания из различных источников, анализировать факты, высказывать собственные суждения.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Проектная деятельность дошкольников является уникальным средством обеспечения сотрудничества детей и взрослых, способом реализации личностно ориентированного подхода к образованию в условиях выполнения ФГОС ДО.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62010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Рассмотрев  методику формирования позитивных установок к различным видам труда у старших дошкольников, мы определили что, дошкольный возраст – период, когда ребенок хочет трудиться и с удовольствием включается в труд взрослых, необходимо организовать труд так, чтобы ребенок испытывал радость труда, положительно относился к нему. 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92494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Данный проект способствовал формированию позитивных установок к труду, творческого потенциала, интеллектуального мышления дошкольников, умения приобретать знания из различных источников, анализировать факты, высказывать собственные суждения.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517232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В ходе совместной деятельности у родителей повысилась компетентность в вопросах трудового воспитания, появилась заинтересованность в продолжительном сотрудничестве</a:t>
            </a:r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Картинки по запросу слайд благодарю за внимание с колоск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28860" y="3000372"/>
            <a:ext cx="4643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Цените труд!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729666" cy="6143668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проекта: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мы живем в сельской местности, и дети ни все знают, какая злаковая культура растет на наших полях, что такое зерно, откуда оно взялось, что из него можно получить и какие эксперименты можно с ним провести. Об этом обо всем мы узнали в рамках познавательно-экспериментального проекта «Волшебное зернышко». Не зря существует такая поговорка: «Лучше один раз увидеть, чем десять раз услышать». Если ребенок будет знать,  сколько затрачено труда для того, чтобы хлеб пришел к нам на стол, то будет бережнее относиться к нему, ценить и уважать труд людей.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928926" y="0"/>
            <a:ext cx="60007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6058"/>
            <a:ext cx="9144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формирование  у ребенка положительного отношения к  разным видам труда и приобщение дошкольников  к творчеству, наблюдению и экспериментированию.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1.Формировать позитивные установки к различным видам труда.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2.Развивать интерес детей, любознательность и познавательную мотивацию, формировать первичное представление  о пшеничном зерне  и его свойствах.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3.Обогащать активный словарь.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4.Воспитывать эстетическое отношение к окружающему миру.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8572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24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неосознанность  количества затраченного труда в процессе от зёрнышка до булочки у дошкольников, проектная деятельность не является значимой  по формирования позитивных установок к различным видам труда у старших дошкольников.</a:t>
            </a:r>
            <a:endParaRPr lang="ru-RU" sz="2400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14686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-сформируется положительное отношение к различным видам труда, к наблюдению, к экспериментированию;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узнают процесс от посева зерна до выпечки хлеба, познакомятся с профессиями, научатся беречь хлеб;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проявят инициативу и самостоятельность в различных видах деятельности-игре, общении, познавательно-исследовательской деятельности, конструировании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будут обладать  установкой положительного отношения к миру, к разным видам труда, другим людям и самому себе, обладает чувством собственного достоинства;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овладеют разными формами и видами игр, развитым воображением, условной и реальной ситуацией;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проявят любознательность, зададут вопросы взрослым и сверстникам, будут обладать элементарными представлениями из области живой природы.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736"/>
            <a:ext cx="9144000" cy="4786346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предметно-содержательной области: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межпредметный проект.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Проект будет реализовываться по всем образовательным областям в соответствии с ФГОС ДО: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социально-коммуникативному развитию: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становление самостоятельности, формирование готовности к совместной деятельности, формированию позитивных установок к различным видам труда и творчества…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познавательному развитию: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первичных представлений об объектах окружающего мира, развитие любознательности и познавательной мотивации…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речевому развитию: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обогащение активного словаря, развитие речевого творчества, знакомство с книжной литературой…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художественно-эстетическому развитию: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становление эстетического отношения к миру, реализация самостоятельной творческой деятельности…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физическому развитию: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становление ценностей здорового образа жизни…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95536" y="260649"/>
          <a:ext cx="8496944" cy="6399535"/>
        </p:xfrm>
        <a:graphic>
          <a:graphicData uri="http://schemas.openxmlformats.org/drawingml/2006/table">
            <a:tbl>
              <a:tblPr/>
              <a:tblGrid>
                <a:gridCol w="1872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Образовательные области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Темы конспектов НОД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948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Социально- коммуникативное развитие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Беседа «Как сеяли и собирали семена в старину 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   как это делают сейчас»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Беседа о профессиях людей, которые работают на полях.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Д.и. «Угадай профессию» (по рисункам родителей)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Д.И.«Путь зернышка к столу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Д.И «Угадай по вкусу» (на подносе различные кусочки хлебных изделий, дети с закрытыми глазами отгадывают, что это за изделие.)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«Мы сажаем огород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Сюжетно-ролевая игра «Магазин»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Плакат-акция «Берегите хлеб - цените труд»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Загадки, пословицы.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346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Познавательное развитие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«Волшебное зёрнышко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«Хлеб святой. Хлеб — это жизнь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Опытническая деятельность: «Как оживает зернышко»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Опытническая деятельность при посеве семян пшеницы в разный грунт (земля, песок, глина).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Д.и. «Волшебное превращение зернышка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Просмотр диафильма « От зерна до каравая»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Просмотр презентации «Путешествие Колобка»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3672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Речевое развитие (Чтение художественной литературы)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Чтение Лев Кузьмин « Заветное дело», «Сказка про чудесное зернышко»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Чтение Виталий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Пищенко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«Как хлеб на поле вырастили»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Чтение русских народных сказок «Вершки и корешки», «Каравай», «Царевна-лягушка» и др.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Потешки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«Якова жена калачи пекла…», «Для любимой бабушки я испёк оладушки».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Инсценировка сказки « Как волк вздумал хлеб печь».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3331" marR="433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23528" y="332656"/>
          <a:ext cx="8352928" cy="5832648"/>
        </p:xfrm>
        <a:graphic>
          <a:graphicData uri="http://schemas.openxmlformats.org/drawingml/2006/table">
            <a:tbl>
              <a:tblPr/>
              <a:tblGrid>
                <a:gridCol w="2313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39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9814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Художественно – эстетическое развитие</a:t>
                      </a:r>
                    </a:p>
                  </a:txBody>
                  <a:tcPr marL="55979" marR="55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Тестопластика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Лепка из соленого теста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 Крендель».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Тестопластика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Лепка из дрожжевого теста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 Булочки к Пасхе».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Конструирование колоска из разных материалов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Коллективное рисование плаката « Берегите хлеб - цените труд».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Просмотр мультфильма «Вершки и корешки».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Слушание  музыки.</a:t>
                      </a:r>
                    </a:p>
                  </a:txBody>
                  <a:tcPr marL="55979" marR="55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28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Физическое развитие</a:t>
                      </a:r>
                    </a:p>
                  </a:txBody>
                  <a:tcPr marL="55979" marR="55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Игра-релаксация </a:t>
                      </a: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«Зернышко и колосок»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П.и. « Не урони зернышко»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Игровые упражнения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Физминутки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5979" marR="55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22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Работа с родителями:</a:t>
                      </a:r>
                    </a:p>
                  </a:txBody>
                  <a:tcPr marL="55979" marR="55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Анкетирование </a:t>
                      </a: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родителей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Участие в выставке рисунков на тему « Профессии от зернышка до хлебушка»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Брошюра загадок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Фотографии о работе хлеборобов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Консультация для родителей « Трудовое воспитание ребенка в семье»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Консультация для родителей  « Как приобщить ребёнка к труду».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Художественная литература</a:t>
                      </a:r>
                    </a:p>
                  </a:txBody>
                  <a:tcPr marL="55979" marR="559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12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 этап – мотивационный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Основополагающий вопрос: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«Из какого зернышка изготовили хлеб ? Сколько людей трудились, чтобы у нас появился хлеб?»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Познавательные вопросы: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1.Как сеют зерна  и собирают урожай наши родители, а как это делали в старину?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2.Какие крупы , какие продукты можно сделать из пшеницы?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3.Люди каких профессий участвуют, чтобы у нас появился хлеб?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Исследовательские вопросы: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1.В каком грунте лучше прорастает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зерно?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2.Как оживает зернышко?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SAM_3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3980050"/>
            <a:ext cx="4000528" cy="287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AM_31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151082" y="3564430"/>
            <a:ext cx="3655206" cy="2527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AM_277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39834"/>
            <a:ext cx="3357554" cy="2518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87451237e2b4e3dd9dd528b95b67a4bd9209286"/>
</p:tagLst>
</file>

<file path=ppt/theme/theme1.xml><?xml version="1.0" encoding="utf-8"?>
<a:theme xmlns:a="http://schemas.openxmlformats.org/drawingml/2006/main" name="Русское пол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Русское поле</Template>
  <TotalTime>2340261</TotalTime>
  <Words>981</Words>
  <Application>Microsoft Office PowerPoint</Application>
  <PresentationFormat>Экран (4:3)</PresentationFormat>
  <Paragraphs>133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Русское поле</vt:lpstr>
      <vt:lpstr>Муниципальное дошкольное образовательное учреждение детский сад «Солнышко» р.п. Посевная</vt:lpstr>
      <vt:lpstr>Актуальность темы исследования доказана ФГОС ДО, в котором существенное место отводится социально-коммуникативному развитию детей, где одним из данного направления выступает формирование у детей дошкольного возраста позитивных установок к различным видам труда и творчества.   п. 3.1 ФГОС ДО описаны требования к условиям реализации основной образовательной программы дошкольного образования «Условия реализации Программы должны обеспечивать полноценное развитие детей во всех основных образовательных областях…»  Таким образом, позитивные установки к различным видам труда является одним из важных факторов воспитания личности. </vt:lpstr>
      <vt:lpstr>    Актуальность проекта: мы живем в сельской местности, и дети ни все знают, какая злаковая культура растет на наших полях, что такое зерно, откуда оно взялось, что из него можно получить и какие эксперименты можно с ним провести. Об этом обо всем мы узнали в рамках познавательно-экспериментального проекта «Волшебное зернышко». Не зря существует такая поговорка: «Лучше один раз увидеть, чем десять раз услышать». Если ребенок будет знать,  сколько затрачено труда для того, чтобы хлеб пришел к нам на стол, то будет бережнее относиться к нему, ценить и уважать труд людей.  </vt:lpstr>
      <vt:lpstr>    Цель: формирование  у ребенка положительного отношения к  разным видам труда и приобщение дошкольников  к творчеству, наблюдению и экспериментированию. Задачи: 1.Формировать позитивные установки к различным видам труда. 2.Развивать интерес детей, любознательность и познавательную мотивацию, формировать первичное представление  о пшеничном зерне  и его свойствах. 3.Обогащать активный словарь. 4.Воспитывать эстетическое отношение к окружающему миру. </vt:lpstr>
      <vt:lpstr>Предполагаемый результат:  -сформируется положительное отношение к различным видам труда, к наблюдению, к экспериментированию; - узнают процесс от посева зерна до выпечки хлеба, познакомятся с профессиями, научатся беречь хлеб; - проявят инициативу и самостоятельность в различных видах деятельности-игре, общении, познавательно-исследовательской деятельности, конструировании  др; - будут обладать  установкой положительного отношения к миру, к разным видам труда, другим людям и самому себе, обладает чувством собственного достоинства; - овладеют разными формами и видами игр, развитым воображением, условной и реальной ситуацией; - проявят любознательность, зададут вопросы взрослым и сверстникам, будут обладать элементарными представлениями из области живой природы.   </vt:lpstr>
      <vt:lpstr>По предметно-содержательной области: межпредметный проект. Проект будет реализовываться по всем образовательным областям в соответствии с ФГОС ДО:  По социально-коммуникативному развитию: становление самостоятельности, формирование готовности к совместной деятельности, формированию позитивных установок к различным видам труда и творчества…  По познавательному развитию: формирование первичных представлений об объектах окружающего мира, развитие любознательности и познавательной мотивации…   По речевому развитию: обогащение активного словаря, развитие речевого творчества, знакомство с книжной литературой…  По художественно-эстетическому развитию: становление эстетического отношения к миру, реализация самостоятельной творческой деятельности…  По физическому развитию:  становление ценностей здорового образа жизни…   </vt:lpstr>
      <vt:lpstr>Презентация PowerPoint</vt:lpstr>
      <vt:lpstr>Презентация PowerPoint</vt:lpstr>
      <vt:lpstr>I этап – мотивационный  Основополагающий вопрос:  «Из какого зернышка изготовили хлеб ? Сколько людей трудились, чтобы у нас появился хлеб?» Познавательные вопросы: 1.Как сеют зерна  и собирают урожай наши родители, а как это делали в старину? 2.Какие крупы , какие продукты можно сделать из пшеницы? 3.Люди каких профессий участвуют, чтобы у нас появился хлеб? Исследовательские вопросы: 1.В каком грунте лучше прорастает  зерно? 2.Как оживает зернышко?  </vt:lpstr>
      <vt:lpstr>     II этап – подготовительный  Подготовка к внедрению проекта. 1.Подобрать методическую литературу по теме. 2.Подобрать художественную литературу для чтения детям.  3.Подобрать дидактический материал, наглядные пособия (альбомы для   рассматривания,  картины, дидактические и подвижные игры)  4.Составить перспективный план мероприятий. </vt:lpstr>
      <vt:lpstr>         III этап – информационно - оперативный Социально- коммуникативное развитие </vt:lpstr>
      <vt:lpstr>Презентация PowerPoint</vt:lpstr>
      <vt:lpstr>Угадай по вкусу </vt:lpstr>
      <vt:lpstr>Познавательное развитие</vt:lpstr>
      <vt:lpstr>Презентация PowerPoint</vt:lpstr>
      <vt:lpstr>Речевое развитие  (Чтение художественной литературы) </vt:lpstr>
      <vt:lpstr>Художественно – эстетическое развитие </vt:lpstr>
      <vt:lpstr>Презентация PowerPoint</vt:lpstr>
      <vt:lpstr>Физическое развитие </vt:lpstr>
      <vt:lpstr>Работа с родителями</vt:lpstr>
      <vt:lpstr>IV этап – рефлексивно – оценочный </vt:lpstr>
      <vt:lpstr>Выводы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 Волшебное зернышко»</dc:title>
  <dc:creator>Administrator</dc:creator>
  <cp:lastModifiedBy>Елена</cp:lastModifiedBy>
  <cp:revision>181</cp:revision>
  <dcterms:created xsi:type="dcterms:W3CDTF">2017-03-21T05:27:48Z</dcterms:created>
  <dcterms:modified xsi:type="dcterms:W3CDTF">2024-03-05T07:17:37Z</dcterms:modified>
</cp:coreProperties>
</file>