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6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7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0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6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2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D89C-D2E0-4D47-BF62-246F2594C2AE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1C4A-DAB2-4C83-B907-A1378EED1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алина\Desktop\сказ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2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алина\Desktop\сказка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7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алина\Desktop\сказ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алина\Desktop\сказка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209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2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алина\Desktop\сказка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" y="-387423"/>
            <a:ext cx="9130274" cy="76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4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алина\Desktop\сказка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9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алина\Desktop\сказка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-171400"/>
            <a:ext cx="9144001" cy="76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Галина\Desktop\сказка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-34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6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Галина\Desktop\сказка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7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алина\Desktop\сказка\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1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алина\Desktop\сказка\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ина\Desktop\сказка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4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Галина\Desktop\сказка\2.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" y="1886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3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сказка\2.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1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алина\Desktop\сказка\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9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сказка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алина\Desktop\сказк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алина\Desktop\сказка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7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алина\Desktop\сказ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30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</cp:revision>
  <dcterms:created xsi:type="dcterms:W3CDTF">2023-05-29T09:28:58Z</dcterms:created>
  <dcterms:modified xsi:type="dcterms:W3CDTF">2023-05-29T09:35:43Z</dcterms:modified>
</cp:coreProperties>
</file>