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sldIdLst>
    <p:sldId id="258" r:id="rId2"/>
    <p:sldId id="271" r:id="rId3"/>
    <p:sldId id="260" r:id="rId4"/>
    <p:sldId id="272" r:id="rId5"/>
    <p:sldId id="262" r:id="rId6"/>
    <p:sldId id="273" r:id="rId7"/>
    <p:sldId id="263" r:id="rId8"/>
    <p:sldId id="264" r:id="rId9"/>
    <p:sldId id="267" r:id="rId10"/>
    <p:sldId id="265" r:id="rId11"/>
    <p:sldId id="268" r:id="rId12"/>
    <p:sldId id="266" r:id="rId13"/>
    <p:sldId id="269" r:id="rId14"/>
    <p:sldId id="270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88A18"/>
    <a:srgbClr val="D8351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E2466F9-DD00-4337-BA44-FD7E984C892A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701A394-9AC8-476B-8156-B41AE1D7A0EA}">
      <dgm:prSet phldrT="[Текст]" custT="1"/>
      <dgm:spPr/>
      <dgm:t>
        <a:bodyPr/>
        <a:lstStyle/>
        <a:p>
          <a:r>
            <a:rPr lang="ru-RU" sz="2400" b="1" i="1" dirty="0" smtClean="0">
              <a:solidFill>
                <a:srgbClr val="188A18"/>
              </a:solidFill>
            </a:rPr>
            <a:t>Целью музыкально-дидактической игры является развитие музыкальных способностей и углубление представления детей  о средствах музыкальной выразительности</a:t>
          </a:r>
          <a:endParaRPr lang="ru-RU" sz="2400" b="1" i="1" dirty="0">
            <a:solidFill>
              <a:srgbClr val="188A18"/>
            </a:solidFill>
          </a:endParaRPr>
        </a:p>
      </dgm:t>
    </dgm:pt>
    <dgm:pt modelId="{C21DEF54-DF50-413B-956E-1D8F8B17915F}" type="parTrans" cxnId="{1E41DA2C-8CF2-493B-921E-A8DD0DD31F86}">
      <dgm:prSet/>
      <dgm:spPr/>
      <dgm:t>
        <a:bodyPr/>
        <a:lstStyle/>
        <a:p>
          <a:endParaRPr lang="ru-RU"/>
        </a:p>
      </dgm:t>
    </dgm:pt>
    <dgm:pt modelId="{8905266B-B52F-49B7-9971-C67817916AF9}" type="sibTrans" cxnId="{1E41DA2C-8CF2-493B-921E-A8DD0DD31F86}">
      <dgm:prSet/>
      <dgm:spPr/>
      <dgm:t>
        <a:bodyPr/>
        <a:lstStyle/>
        <a:p>
          <a:endParaRPr lang="ru-RU"/>
        </a:p>
      </dgm:t>
    </dgm:pt>
    <dgm:pt modelId="{E3CEA8F8-D690-4EE1-9B4A-DE21B3850813}">
      <dgm:prSet phldrT="[Текст]" custT="1"/>
      <dgm:spPr/>
      <dgm:t>
        <a:bodyPr/>
        <a:lstStyle/>
        <a:p>
          <a:r>
            <a:rPr lang="ru-RU" sz="3200" dirty="0" smtClean="0">
              <a:solidFill>
                <a:schemeClr val="accent1">
                  <a:lumMod val="75000"/>
                </a:schemeClr>
              </a:solidFill>
            </a:rPr>
            <a:t>Обучающая</a:t>
          </a:r>
          <a:endParaRPr lang="ru-RU" sz="3200" dirty="0">
            <a:solidFill>
              <a:schemeClr val="accent1">
                <a:lumMod val="75000"/>
              </a:schemeClr>
            </a:solidFill>
          </a:endParaRPr>
        </a:p>
      </dgm:t>
    </dgm:pt>
    <dgm:pt modelId="{25E76A7A-AB5A-4948-BBA9-0A6A23DB84E4}" type="parTrans" cxnId="{9201CE4C-5ABE-4763-A339-E13FAD8A3A2B}">
      <dgm:prSet/>
      <dgm:spPr/>
      <dgm:t>
        <a:bodyPr/>
        <a:lstStyle/>
        <a:p>
          <a:endParaRPr lang="ru-RU"/>
        </a:p>
      </dgm:t>
    </dgm:pt>
    <dgm:pt modelId="{4AFCEB77-8D4C-485C-BB73-CB9155750AC1}" type="sibTrans" cxnId="{9201CE4C-5ABE-4763-A339-E13FAD8A3A2B}">
      <dgm:prSet/>
      <dgm:spPr/>
      <dgm:t>
        <a:bodyPr/>
        <a:lstStyle/>
        <a:p>
          <a:endParaRPr lang="ru-RU"/>
        </a:p>
      </dgm:t>
    </dgm:pt>
    <dgm:pt modelId="{69A9A0EF-738B-4D82-9409-2C8505D13826}">
      <dgm:prSet phldrT="[Текст]" custT="1"/>
      <dgm:spPr/>
      <dgm:t>
        <a:bodyPr/>
        <a:lstStyle/>
        <a:p>
          <a:r>
            <a:rPr lang="ru-RU" sz="3200" dirty="0" smtClean="0">
              <a:solidFill>
                <a:schemeClr val="accent1">
                  <a:lumMod val="75000"/>
                </a:schemeClr>
              </a:solidFill>
            </a:rPr>
            <a:t>Игровая</a:t>
          </a:r>
          <a:endParaRPr lang="ru-RU" sz="3200" dirty="0">
            <a:solidFill>
              <a:schemeClr val="accent1">
                <a:lumMod val="75000"/>
              </a:schemeClr>
            </a:solidFill>
          </a:endParaRPr>
        </a:p>
      </dgm:t>
    </dgm:pt>
    <dgm:pt modelId="{5683EE43-F7DD-49B7-99BE-04339755CEB8}" type="parTrans" cxnId="{6AD9F292-539E-404E-80C0-4B6A254C913E}">
      <dgm:prSet/>
      <dgm:spPr/>
      <dgm:t>
        <a:bodyPr/>
        <a:lstStyle/>
        <a:p>
          <a:endParaRPr lang="ru-RU"/>
        </a:p>
      </dgm:t>
    </dgm:pt>
    <dgm:pt modelId="{63C488E3-3057-4450-849C-2513F4AD6245}" type="sibTrans" cxnId="{6AD9F292-539E-404E-80C0-4B6A254C913E}">
      <dgm:prSet/>
      <dgm:spPr/>
      <dgm:t>
        <a:bodyPr/>
        <a:lstStyle/>
        <a:p>
          <a:endParaRPr lang="ru-RU"/>
        </a:p>
      </dgm:t>
    </dgm:pt>
    <dgm:pt modelId="{EF589B6F-FC93-4188-B788-D920D308A9F4}" type="pres">
      <dgm:prSet presAssocID="{3E2466F9-DD00-4337-BA44-FD7E984C892A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F50D004B-387C-4EEB-8388-848C88F9D34C}" type="pres">
      <dgm:prSet presAssocID="{6701A394-9AC8-476B-8156-B41AE1D7A0EA}" presName="hierRoot1" presStyleCnt="0"/>
      <dgm:spPr/>
    </dgm:pt>
    <dgm:pt modelId="{6070B939-79A3-4719-9F1A-FC3864272817}" type="pres">
      <dgm:prSet presAssocID="{6701A394-9AC8-476B-8156-B41AE1D7A0EA}" presName="composite" presStyleCnt="0"/>
      <dgm:spPr/>
    </dgm:pt>
    <dgm:pt modelId="{88EB721F-A693-49EA-A794-5A0FA8E72CD2}" type="pres">
      <dgm:prSet presAssocID="{6701A394-9AC8-476B-8156-B41AE1D7A0EA}" presName="background" presStyleLbl="node0" presStyleIdx="0" presStyleCnt="1"/>
      <dgm:spPr/>
    </dgm:pt>
    <dgm:pt modelId="{16B5048B-3F9D-4068-828C-D643F0093D4B}" type="pres">
      <dgm:prSet presAssocID="{6701A394-9AC8-476B-8156-B41AE1D7A0EA}" presName="text" presStyleLbl="fgAcc0" presStyleIdx="0" presStyleCnt="1" custScaleX="399922" custScaleY="20334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8575402-5E29-478C-9655-B007DA30B0AF}" type="pres">
      <dgm:prSet presAssocID="{6701A394-9AC8-476B-8156-B41AE1D7A0EA}" presName="hierChild2" presStyleCnt="0"/>
      <dgm:spPr/>
    </dgm:pt>
    <dgm:pt modelId="{27B1F1ED-0D5B-46B2-B755-9A3ADEFE31D3}" type="pres">
      <dgm:prSet presAssocID="{25E76A7A-AB5A-4948-BBA9-0A6A23DB84E4}" presName="Name10" presStyleLbl="parChTrans1D2" presStyleIdx="0" presStyleCnt="2"/>
      <dgm:spPr/>
      <dgm:t>
        <a:bodyPr/>
        <a:lstStyle/>
        <a:p>
          <a:endParaRPr lang="ru-RU"/>
        </a:p>
      </dgm:t>
    </dgm:pt>
    <dgm:pt modelId="{AF93B956-39B1-4374-8077-950DBD7E8024}" type="pres">
      <dgm:prSet presAssocID="{E3CEA8F8-D690-4EE1-9B4A-DE21B3850813}" presName="hierRoot2" presStyleCnt="0"/>
      <dgm:spPr/>
    </dgm:pt>
    <dgm:pt modelId="{BE11CAFF-418F-442A-B326-C499C0F3963E}" type="pres">
      <dgm:prSet presAssocID="{E3CEA8F8-D690-4EE1-9B4A-DE21B3850813}" presName="composite2" presStyleCnt="0"/>
      <dgm:spPr/>
    </dgm:pt>
    <dgm:pt modelId="{5585F953-08B9-43B8-84EC-E17E39AF5A45}" type="pres">
      <dgm:prSet presAssocID="{E3CEA8F8-D690-4EE1-9B4A-DE21B3850813}" presName="background2" presStyleLbl="node2" presStyleIdx="0" presStyleCnt="2"/>
      <dgm:spPr/>
    </dgm:pt>
    <dgm:pt modelId="{055DBE53-4AC1-47EC-B1E7-FF06EF8EB36F}" type="pres">
      <dgm:prSet presAssocID="{E3CEA8F8-D690-4EE1-9B4A-DE21B3850813}" presName="text2" presStyleLbl="fgAcc2" presStyleIdx="0" presStyleCnt="2" custScaleX="171217" custLinFactNeighborX="-11111" custLinFactNeighborY="84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F3EEE22-921B-4875-81EB-E81E69D1E2B8}" type="pres">
      <dgm:prSet presAssocID="{E3CEA8F8-D690-4EE1-9B4A-DE21B3850813}" presName="hierChild3" presStyleCnt="0"/>
      <dgm:spPr/>
    </dgm:pt>
    <dgm:pt modelId="{064C0477-A62A-4F53-9B14-828F91BCF61C}" type="pres">
      <dgm:prSet presAssocID="{5683EE43-F7DD-49B7-99BE-04339755CEB8}" presName="Name10" presStyleLbl="parChTrans1D2" presStyleIdx="1" presStyleCnt="2"/>
      <dgm:spPr/>
      <dgm:t>
        <a:bodyPr/>
        <a:lstStyle/>
        <a:p>
          <a:endParaRPr lang="ru-RU"/>
        </a:p>
      </dgm:t>
    </dgm:pt>
    <dgm:pt modelId="{BAAEB65D-D77D-45EF-97E8-A4BF2344BAE9}" type="pres">
      <dgm:prSet presAssocID="{69A9A0EF-738B-4D82-9409-2C8505D13826}" presName="hierRoot2" presStyleCnt="0"/>
      <dgm:spPr/>
    </dgm:pt>
    <dgm:pt modelId="{3E6AF796-67D9-4BE9-B18A-0021379333C4}" type="pres">
      <dgm:prSet presAssocID="{69A9A0EF-738B-4D82-9409-2C8505D13826}" presName="composite2" presStyleCnt="0"/>
      <dgm:spPr/>
    </dgm:pt>
    <dgm:pt modelId="{FF405973-0B32-4369-8574-7535BC73BBE4}" type="pres">
      <dgm:prSet presAssocID="{69A9A0EF-738B-4D82-9409-2C8505D13826}" presName="background2" presStyleLbl="node2" presStyleIdx="1" presStyleCnt="2"/>
      <dgm:spPr/>
    </dgm:pt>
    <dgm:pt modelId="{62F0068E-F50F-432E-811D-61DE36EFE3C1}" type="pres">
      <dgm:prSet presAssocID="{69A9A0EF-738B-4D82-9409-2C8505D13826}" presName="text2" presStyleLbl="fgAcc2" presStyleIdx="1" presStyleCnt="2" custScaleX="17920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F46258A-CB15-4A43-9DC9-A8CC4BD57CB5}" type="pres">
      <dgm:prSet presAssocID="{69A9A0EF-738B-4D82-9409-2C8505D13826}" presName="hierChild3" presStyleCnt="0"/>
      <dgm:spPr/>
    </dgm:pt>
  </dgm:ptLst>
  <dgm:cxnLst>
    <dgm:cxn modelId="{60C1DFBA-5F3D-4EDB-8691-E6285136BAEA}" type="presOf" srcId="{E3CEA8F8-D690-4EE1-9B4A-DE21B3850813}" destId="{055DBE53-4AC1-47EC-B1E7-FF06EF8EB36F}" srcOrd="0" destOrd="0" presId="urn:microsoft.com/office/officeart/2005/8/layout/hierarchy1"/>
    <dgm:cxn modelId="{6AD9F292-539E-404E-80C0-4B6A254C913E}" srcId="{6701A394-9AC8-476B-8156-B41AE1D7A0EA}" destId="{69A9A0EF-738B-4D82-9409-2C8505D13826}" srcOrd="1" destOrd="0" parTransId="{5683EE43-F7DD-49B7-99BE-04339755CEB8}" sibTransId="{63C488E3-3057-4450-849C-2513F4AD6245}"/>
    <dgm:cxn modelId="{86DACF53-1E4C-439F-9623-A511278AF5C5}" type="presOf" srcId="{5683EE43-F7DD-49B7-99BE-04339755CEB8}" destId="{064C0477-A62A-4F53-9B14-828F91BCF61C}" srcOrd="0" destOrd="0" presId="urn:microsoft.com/office/officeart/2005/8/layout/hierarchy1"/>
    <dgm:cxn modelId="{1E41DA2C-8CF2-493B-921E-A8DD0DD31F86}" srcId="{3E2466F9-DD00-4337-BA44-FD7E984C892A}" destId="{6701A394-9AC8-476B-8156-B41AE1D7A0EA}" srcOrd="0" destOrd="0" parTransId="{C21DEF54-DF50-413B-956E-1D8F8B17915F}" sibTransId="{8905266B-B52F-49B7-9971-C67817916AF9}"/>
    <dgm:cxn modelId="{927AFA2A-F2E6-4046-B78C-6DD99EEDF130}" type="presOf" srcId="{6701A394-9AC8-476B-8156-B41AE1D7A0EA}" destId="{16B5048B-3F9D-4068-828C-D643F0093D4B}" srcOrd="0" destOrd="0" presId="urn:microsoft.com/office/officeart/2005/8/layout/hierarchy1"/>
    <dgm:cxn modelId="{C66AAA9D-B3EC-409B-8999-747747593AB8}" type="presOf" srcId="{69A9A0EF-738B-4D82-9409-2C8505D13826}" destId="{62F0068E-F50F-432E-811D-61DE36EFE3C1}" srcOrd="0" destOrd="0" presId="urn:microsoft.com/office/officeart/2005/8/layout/hierarchy1"/>
    <dgm:cxn modelId="{C718A8FD-63BC-4526-8AB3-934DE29EC686}" type="presOf" srcId="{3E2466F9-DD00-4337-BA44-FD7E984C892A}" destId="{EF589B6F-FC93-4188-B788-D920D308A9F4}" srcOrd="0" destOrd="0" presId="urn:microsoft.com/office/officeart/2005/8/layout/hierarchy1"/>
    <dgm:cxn modelId="{9201CE4C-5ABE-4763-A339-E13FAD8A3A2B}" srcId="{6701A394-9AC8-476B-8156-B41AE1D7A0EA}" destId="{E3CEA8F8-D690-4EE1-9B4A-DE21B3850813}" srcOrd="0" destOrd="0" parTransId="{25E76A7A-AB5A-4948-BBA9-0A6A23DB84E4}" sibTransId="{4AFCEB77-8D4C-485C-BB73-CB9155750AC1}"/>
    <dgm:cxn modelId="{E0D3F1B8-DCE7-450E-839A-F37F451B7BC6}" type="presOf" srcId="{25E76A7A-AB5A-4948-BBA9-0A6A23DB84E4}" destId="{27B1F1ED-0D5B-46B2-B755-9A3ADEFE31D3}" srcOrd="0" destOrd="0" presId="urn:microsoft.com/office/officeart/2005/8/layout/hierarchy1"/>
    <dgm:cxn modelId="{F57F7D70-DAA5-485A-800D-0C9DBAEAC991}" type="presParOf" srcId="{EF589B6F-FC93-4188-B788-D920D308A9F4}" destId="{F50D004B-387C-4EEB-8388-848C88F9D34C}" srcOrd="0" destOrd="0" presId="urn:microsoft.com/office/officeart/2005/8/layout/hierarchy1"/>
    <dgm:cxn modelId="{71C4B868-9343-4416-A3EF-4D3BCBDBB725}" type="presParOf" srcId="{F50D004B-387C-4EEB-8388-848C88F9D34C}" destId="{6070B939-79A3-4719-9F1A-FC3864272817}" srcOrd="0" destOrd="0" presId="urn:microsoft.com/office/officeart/2005/8/layout/hierarchy1"/>
    <dgm:cxn modelId="{18E00296-75A3-47CE-9260-CAB40E87E724}" type="presParOf" srcId="{6070B939-79A3-4719-9F1A-FC3864272817}" destId="{88EB721F-A693-49EA-A794-5A0FA8E72CD2}" srcOrd="0" destOrd="0" presId="urn:microsoft.com/office/officeart/2005/8/layout/hierarchy1"/>
    <dgm:cxn modelId="{A894E9AE-3E20-43B4-81F0-3620E2FC4B35}" type="presParOf" srcId="{6070B939-79A3-4719-9F1A-FC3864272817}" destId="{16B5048B-3F9D-4068-828C-D643F0093D4B}" srcOrd="1" destOrd="0" presId="urn:microsoft.com/office/officeart/2005/8/layout/hierarchy1"/>
    <dgm:cxn modelId="{F9D2CC50-3756-455D-94FE-DE63E65819EF}" type="presParOf" srcId="{F50D004B-387C-4EEB-8388-848C88F9D34C}" destId="{78575402-5E29-478C-9655-B007DA30B0AF}" srcOrd="1" destOrd="0" presId="urn:microsoft.com/office/officeart/2005/8/layout/hierarchy1"/>
    <dgm:cxn modelId="{797F0BEA-68B7-4DDC-A04A-8F7C9118F860}" type="presParOf" srcId="{78575402-5E29-478C-9655-B007DA30B0AF}" destId="{27B1F1ED-0D5B-46B2-B755-9A3ADEFE31D3}" srcOrd="0" destOrd="0" presId="urn:microsoft.com/office/officeart/2005/8/layout/hierarchy1"/>
    <dgm:cxn modelId="{BD1C9461-4D6E-4DB9-9473-E8A14AE23EB6}" type="presParOf" srcId="{78575402-5E29-478C-9655-B007DA30B0AF}" destId="{AF93B956-39B1-4374-8077-950DBD7E8024}" srcOrd="1" destOrd="0" presId="urn:microsoft.com/office/officeart/2005/8/layout/hierarchy1"/>
    <dgm:cxn modelId="{2FD71927-5520-453D-BC9F-61D9BA52D557}" type="presParOf" srcId="{AF93B956-39B1-4374-8077-950DBD7E8024}" destId="{BE11CAFF-418F-442A-B326-C499C0F3963E}" srcOrd="0" destOrd="0" presId="urn:microsoft.com/office/officeart/2005/8/layout/hierarchy1"/>
    <dgm:cxn modelId="{0938DF82-72CA-4E15-9E3E-EA7C78233145}" type="presParOf" srcId="{BE11CAFF-418F-442A-B326-C499C0F3963E}" destId="{5585F953-08B9-43B8-84EC-E17E39AF5A45}" srcOrd="0" destOrd="0" presId="urn:microsoft.com/office/officeart/2005/8/layout/hierarchy1"/>
    <dgm:cxn modelId="{223572A5-D4B3-4CDC-B55F-FA2A2B441196}" type="presParOf" srcId="{BE11CAFF-418F-442A-B326-C499C0F3963E}" destId="{055DBE53-4AC1-47EC-B1E7-FF06EF8EB36F}" srcOrd="1" destOrd="0" presId="urn:microsoft.com/office/officeart/2005/8/layout/hierarchy1"/>
    <dgm:cxn modelId="{8D4E734A-4AC1-4695-9F1E-7F00630B2E97}" type="presParOf" srcId="{AF93B956-39B1-4374-8077-950DBD7E8024}" destId="{3F3EEE22-921B-4875-81EB-E81E69D1E2B8}" srcOrd="1" destOrd="0" presId="urn:microsoft.com/office/officeart/2005/8/layout/hierarchy1"/>
    <dgm:cxn modelId="{206DD3A9-C609-4FA9-B5E2-F5F4EA901485}" type="presParOf" srcId="{78575402-5E29-478C-9655-B007DA30B0AF}" destId="{064C0477-A62A-4F53-9B14-828F91BCF61C}" srcOrd="2" destOrd="0" presId="urn:microsoft.com/office/officeart/2005/8/layout/hierarchy1"/>
    <dgm:cxn modelId="{EC243B31-70B6-46E1-9631-453FA1EF45CA}" type="presParOf" srcId="{78575402-5E29-478C-9655-B007DA30B0AF}" destId="{BAAEB65D-D77D-45EF-97E8-A4BF2344BAE9}" srcOrd="3" destOrd="0" presId="urn:microsoft.com/office/officeart/2005/8/layout/hierarchy1"/>
    <dgm:cxn modelId="{B32396AD-F42F-4BCA-8932-F4B44A82A973}" type="presParOf" srcId="{BAAEB65D-D77D-45EF-97E8-A4BF2344BAE9}" destId="{3E6AF796-67D9-4BE9-B18A-0021379333C4}" srcOrd="0" destOrd="0" presId="urn:microsoft.com/office/officeart/2005/8/layout/hierarchy1"/>
    <dgm:cxn modelId="{7C077501-2BD6-4999-BC62-B4CDC2D0C636}" type="presParOf" srcId="{3E6AF796-67D9-4BE9-B18A-0021379333C4}" destId="{FF405973-0B32-4369-8574-7535BC73BBE4}" srcOrd="0" destOrd="0" presId="urn:microsoft.com/office/officeart/2005/8/layout/hierarchy1"/>
    <dgm:cxn modelId="{4E3FE864-A0E9-45E8-92DE-6CAF6A981E11}" type="presParOf" srcId="{3E6AF796-67D9-4BE9-B18A-0021379333C4}" destId="{62F0068E-F50F-432E-811D-61DE36EFE3C1}" srcOrd="1" destOrd="0" presId="urn:microsoft.com/office/officeart/2005/8/layout/hierarchy1"/>
    <dgm:cxn modelId="{07386DFD-B42A-4931-B0AA-3A571EAA7399}" type="presParOf" srcId="{BAAEB65D-D77D-45EF-97E8-A4BF2344BAE9}" destId="{2F46258A-CB15-4A43-9DC9-A8CC4BD57CB5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77B490B-B6DF-4F2F-9D91-B959A8AC5F76}" type="doc">
      <dgm:prSet loTypeId="urn:microsoft.com/office/officeart/2005/8/layout/hierarchy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99B8A03-D86D-4FB9-82D5-6EE9B9C5CCD8}">
      <dgm:prSet phldrT="[Текст]"/>
      <dgm:spPr/>
      <dgm:t>
        <a:bodyPr/>
        <a:lstStyle/>
        <a:p>
          <a:r>
            <a:rPr lang="ru-RU" dirty="0" smtClean="0"/>
            <a:t>Музыкально-дидактическая игра</a:t>
          </a:r>
          <a:endParaRPr lang="ru-RU" dirty="0"/>
        </a:p>
      </dgm:t>
    </dgm:pt>
    <dgm:pt modelId="{85CEE1C2-4262-4DC1-8C1D-397D5C421F1B}" type="parTrans" cxnId="{06E2B91D-06B2-4794-860E-28C2CE26E841}">
      <dgm:prSet/>
      <dgm:spPr/>
      <dgm:t>
        <a:bodyPr/>
        <a:lstStyle/>
        <a:p>
          <a:endParaRPr lang="ru-RU"/>
        </a:p>
      </dgm:t>
    </dgm:pt>
    <dgm:pt modelId="{69FB8925-D3B6-46F7-AA86-A82C870D58AA}" type="sibTrans" cxnId="{06E2B91D-06B2-4794-860E-28C2CE26E841}">
      <dgm:prSet/>
      <dgm:spPr/>
      <dgm:t>
        <a:bodyPr/>
        <a:lstStyle/>
        <a:p>
          <a:endParaRPr lang="ru-RU"/>
        </a:p>
      </dgm:t>
    </dgm:pt>
    <dgm:pt modelId="{8ACCE799-DC95-4CB8-916B-D8A5F3236DA4}">
      <dgm:prSet phldrT="[Текст]"/>
      <dgm:spPr/>
      <dgm:t>
        <a:bodyPr/>
        <a:lstStyle/>
        <a:p>
          <a:r>
            <a:rPr lang="ru-RU" dirty="0" smtClean="0">
              <a:solidFill>
                <a:srgbClr val="188A18"/>
              </a:solidFill>
            </a:rPr>
            <a:t>игры на развитие ладового чувства</a:t>
          </a:r>
          <a:endParaRPr lang="ru-RU" dirty="0">
            <a:solidFill>
              <a:srgbClr val="188A18"/>
            </a:solidFill>
          </a:endParaRPr>
        </a:p>
      </dgm:t>
    </dgm:pt>
    <dgm:pt modelId="{778D9C67-ADFE-4899-9B8E-3BFA55BC02CD}" type="parTrans" cxnId="{22EC1D70-4962-43DB-B03D-019037D5D2DC}">
      <dgm:prSet/>
      <dgm:spPr/>
      <dgm:t>
        <a:bodyPr/>
        <a:lstStyle/>
        <a:p>
          <a:endParaRPr lang="ru-RU"/>
        </a:p>
      </dgm:t>
    </dgm:pt>
    <dgm:pt modelId="{67294B3C-E7CC-441C-82F7-3549A67077B7}" type="sibTrans" cxnId="{22EC1D70-4962-43DB-B03D-019037D5D2DC}">
      <dgm:prSet/>
      <dgm:spPr/>
      <dgm:t>
        <a:bodyPr/>
        <a:lstStyle/>
        <a:p>
          <a:endParaRPr lang="ru-RU"/>
        </a:p>
      </dgm:t>
    </dgm:pt>
    <dgm:pt modelId="{475EDFC7-71DA-4131-B869-92B9E784E860}">
      <dgm:prSet phldrT="[Текст]"/>
      <dgm:spPr/>
      <dgm:t>
        <a:bodyPr/>
        <a:lstStyle/>
        <a:p>
          <a:r>
            <a:rPr lang="ru-RU" dirty="0" smtClean="0">
              <a:solidFill>
                <a:srgbClr val="188A18"/>
              </a:solidFill>
            </a:rPr>
            <a:t>игры на развитие музыкально-слуховых представлений</a:t>
          </a:r>
        </a:p>
      </dgm:t>
    </dgm:pt>
    <dgm:pt modelId="{AF2CE0FD-9125-4FCE-A005-8DE353D26E53}" type="parTrans" cxnId="{F07F6182-BE2B-4987-B040-1F9FE94FEA44}">
      <dgm:prSet/>
      <dgm:spPr/>
      <dgm:t>
        <a:bodyPr/>
        <a:lstStyle/>
        <a:p>
          <a:endParaRPr lang="ru-RU"/>
        </a:p>
      </dgm:t>
    </dgm:pt>
    <dgm:pt modelId="{8BEAAC4F-7785-4713-AD19-AFFAD49A74BC}" type="sibTrans" cxnId="{F07F6182-BE2B-4987-B040-1F9FE94FEA44}">
      <dgm:prSet/>
      <dgm:spPr/>
      <dgm:t>
        <a:bodyPr/>
        <a:lstStyle/>
        <a:p>
          <a:endParaRPr lang="ru-RU"/>
        </a:p>
      </dgm:t>
    </dgm:pt>
    <dgm:pt modelId="{7C1C2397-55D9-45D5-82A8-CC88A8D67531}">
      <dgm:prSet phldrT="[Текст]"/>
      <dgm:spPr/>
      <dgm:t>
        <a:bodyPr/>
        <a:lstStyle/>
        <a:p>
          <a:r>
            <a:rPr lang="ru-RU" dirty="0" smtClean="0">
              <a:solidFill>
                <a:srgbClr val="188A18"/>
              </a:solidFill>
            </a:rPr>
            <a:t>игры на развитие чувства ритма</a:t>
          </a:r>
        </a:p>
        <a:p>
          <a:endParaRPr lang="ru-RU" dirty="0"/>
        </a:p>
      </dgm:t>
    </dgm:pt>
    <dgm:pt modelId="{C7785FD6-3D8A-4CD6-8B93-3B65C8890F41}" type="parTrans" cxnId="{64783A81-28D1-4FC7-9C6A-B6FCC65C3FCD}">
      <dgm:prSet/>
      <dgm:spPr/>
      <dgm:t>
        <a:bodyPr/>
        <a:lstStyle/>
        <a:p>
          <a:endParaRPr lang="ru-RU"/>
        </a:p>
      </dgm:t>
    </dgm:pt>
    <dgm:pt modelId="{307D9685-65C6-463B-A04D-0341D8823458}" type="sibTrans" cxnId="{64783A81-28D1-4FC7-9C6A-B6FCC65C3FCD}">
      <dgm:prSet/>
      <dgm:spPr/>
      <dgm:t>
        <a:bodyPr/>
        <a:lstStyle/>
        <a:p>
          <a:endParaRPr lang="ru-RU"/>
        </a:p>
      </dgm:t>
    </dgm:pt>
    <dgm:pt modelId="{589959D6-1AA8-4081-8014-0FCF1C7E8A9F}" type="pres">
      <dgm:prSet presAssocID="{977B490B-B6DF-4F2F-9D91-B959A8AC5F76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50F16A33-DF4A-4222-9525-264213A413D3}" type="pres">
      <dgm:prSet presAssocID="{899B8A03-D86D-4FB9-82D5-6EE9B9C5CCD8}" presName="root" presStyleCnt="0"/>
      <dgm:spPr/>
    </dgm:pt>
    <dgm:pt modelId="{952587D4-CEE5-483D-ABE3-3064BA9BD918}" type="pres">
      <dgm:prSet presAssocID="{899B8A03-D86D-4FB9-82D5-6EE9B9C5CCD8}" presName="rootComposite" presStyleCnt="0"/>
      <dgm:spPr/>
    </dgm:pt>
    <dgm:pt modelId="{C61450F3-A7B4-46C2-B2B6-1A83299CF3E2}" type="pres">
      <dgm:prSet presAssocID="{899B8A03-D86D-4FB9-82D5-6EE9B9C5CCD8}" presName="rootText" presStyleLbl="node1" presStyleIdx="0" presStyleCnt="1" custScaleX="323451"/>
      <dgm:spPr/>
      <dgm:t>
        <a:bodyPr/>
        <a:lstStyle/>
        <a:p>
          <a:endParaRPr lang="ru-RU"/>
        </a:p>
      </dgm:t>
    </dgm:pt>
    <dgm:pt modelId="{1DAED4A4-D491-44F9-ADBE-7CC203A4164E}" type="pres">
      <dgm:prSet presAssocID="{899B8A03-D86D-4FB9-82D5-6EE9B9C5CCD8}" presName="rootConnector" presStyleLbl="node1" presStyleIdx="0" presStyleCnt="1"/>
      <dgm:spPr/>
      <dgm:t>
        <a:bodyPr/>
        <a:lstStyle/>
        <a:p>
          <a:endParaRPr lang="ru-RU"/>
        </a:p>
      </dgm:t>
    </dgm:pt>
    <dgm:pt modelId="{7A38CB91-99B9-4F2E-8F45-9CC58B556BDC}" type="pres">
      <dgm:prSet presAssocID="{899B8A03-D86D-4FB9-82D5-6EE9B9C5CCD8}" presName="childShape" presStyleCnt="0"/>
      <dgm:spPr/>
    </dgm:pt>
    <dgm:pt modelId="{827C55A5-EAA4-43FA-BED0-F89A8B08EB73}" type="pres">
      <dgm:prSet presAssocID="{778D9C67-ADFE-4899-9B8E-3BFA55BC02CD}" presName="Name13" presStyleLbl="parChTrans1D2" presStyleIdx="0" presStyleCnt="3"/>
      <dgm:spPr/>
      <dgm:t>
        <a:bodyPr/>
        <a:lstStyle/>
        <a:p>
          <a:endParaRPr lang="ru-RU"/>
        </a:p>
      </dgm:t>
    </dgm:pt>
    <dgm:pt modelId="{8AE1FC0C-EFC7-4117-9EBE-7468E50F1801}" type="pres">
      <dgm:prSet presAssocID="{8ACCE799-DC95-4CB8-916B-D8A5F3236DA4}" presName="childText" presStyleLbl="bgAcc1" presStyleIdx="0" presStyleCnt="3" custScaleX="31982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1064F82-8679-4E19-8142-A70D1D9B5768}" type="pres">
      <dgm:prSet presAssocID="{AF2CE0FD-9125-4FCE-A005-8DE353D26E53}" presName="Name13" presStyleLbl="parChTrans1D2" presStyleIdx="1" presStyleCnt="3"/>
      <dgm:spPr/>
      <dgm:t>
        <a:bodyPr/>
        <a:lstStyle/>
        <a:p>
          <a:endParaRPr lang="ru-RU"/>
        </a:p>
      </dgm:t>
    </dgm:pt>
    <dgm:pt modelId="{402E0780-9C96-4A63-839A-41B67532500B}" type="pres">
      <dgm:prSet presAssocID="{475EDFC7-71DA-4131-B869-92B9E784E860}" presName="childText" presStyleLbl="bgAcc1" presStyleIdx="1" presStyleCnt="3" custScaleX="32215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3E8F03F-387B-4C22-B144-F7C65E20AEA7}" type="pres">
      <dgm:prSet presAssocID="{C7785FD6-3D8A-4CD6-8B93-3B65C8890F41}" presName="Name13" presStyleLbl="parChTrans1D2" presStyleIdx="2" presStyleCnt="3"/>
      <dgm:spPr/>
      <dgm:t>
        <a:bodyPr/>
        <a:lstStyle/>
        <a:p>
          <a:endParaRPr lang="ru-RU"/>
        </a:p>
      </dgm:t>
    </dgm:pt>
    <dgm:pt modelId="{5F213085-9397-4612-AD22-DA23261B1D82}" type="pres">
      <dgm:prSet presAssocID="{7C1C2397-55D9-45D5-82A8-CC88A8D67531}" presName="childText" presStyleLbl="bgAcc1" presStyleIdx="2" presStyleCnt="3" custScaleX="31822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833A540-9D44-42F4-890D-667AD5E9012C}" type="presOf" srcId="{899B8A03-D86D-4FB9-82D5-6EE9B9C5CCD8}" destId="{C61450F3-A7B4-46C2-B2B6-1A83299CF3E2}" srcOrd="0" destOrd="0" presId="urn:microsoft.com/office/officeart/2005/8/layout/hierarchy3"/>
    <dgm:cxn modelId="{514F93D4-AE14-452A-8582-AF6CEA265E28}" type="presOf" srcId="{8ACCE799-DC95-4CB8-916B-D8A5F3236DA4}" destId="{8AE1FC0C-EFC7-4117-9EBE-7468E50F1801}" srcOrd="0" destOrd="0" presId="urn:microsoft.com/office/officeart/2005/8/layout/hierarchy3"/>
    <dgm:cxn modelId="{15364ED8-593F-4A65-B2D5-04710A6F858D}" type="presOf" srcId="{475EDFC7-71DA-4131-B869-92B9E784E860}" destId="{402E0780-9C96-4A63-839A-41B67532500B}" srcOrd="0" destOrd="0" presId="urn:microsoft.com/office/officeart/2005/8/layout/hierarchy3"/>
    <dgm:cxn modelId="{EB98EC5A-40AF-4BEF-A130-68640FAEC211}" type="presOf" srcId="{7C1C2397-55D9-45D5-82A8-CC88A8D67531}" destId="{5F213085-9397-4612-AD22-DA23261B1D82}" srcOrd="0" destOrd="0" presId="urn:microsoft.com/office/officeart/2005/8/layout/hierarchy3"/>
    <dgm:cxn modelId="{F07F6182-BE2B-4987-B040-1F9FE94FEA44}" srcId="{899B8A03-D86D-4FB9-82D5-6EE9B9C5CCD8}" destId="{475EDFC7-71DA-4131-B869-92B9E784E860}" srcOrd="1" destOrd="0" parTransId="{AF2CE0FD-9125-4FCE-A005-8DE353D26E53}" sibTransId="{8BEAAC4F-7785-4713-AD19-AFFAD49A74BC}"/>
    <dgm:cxn modelId="{D3180B62-81D4-46C7-9244-7E390727FC1D}" type="presOf" srcId="{C7785FD6-3D8A-4CD6-8B93-3B65C8890F41}" destId="{C3E8F03F-387B-4C22-B144-F7C65E20AEA7}" srcOrd="0" destOrd="0" presId="urn:microsoft.com/office/officeart/2005/8/layout/hierarchy3"/>
    <dgm:cxn modelId="{64783A81-28D1-4FC7-9C6A-B6FCC65C3FCD}" srcId="{899B8A03-D86D-4FB9-82D5-6EE9B9C5CCD8}" destId="{7C1C2397-55D9-45D5-82A8-CC88A8D67531}" srcOrd="2" destOrd="0" parTransId="{C7785FD6-3D8A-4CD6-8B93-3B65C8890F41}" sibTransId="{307D9685-65C6-463B-A04D-0341D8823458}"/>
    <dgm:cxn modelId="{2B7EDB0F-165C-4116-962D-CEF308AFA5D0}" type="presOf" srcId="{899B8A03-D86D-4FB9-82D5-6EE9B9C5CCD8}" destId="{1DAED4A4-D491-44F9-ADBE-7CC203A4164E}" srcOrd="1" destOrd="0" presId="urn:microsoft.com/office/officeart/2005/8/layout/hierarchy3"/>
    <dgm:cxn modelId="{22EC1D70-4962-43DB-B03D-019037D5D2DC}" srcId="{899B8A03-D86D-4FB9-82D5-6EE9B9C5CCD8}" destId="{8ACCE799-DC95-4CB8-916B-D8A5F3236DA4}" srcOrd="0" destOrd="0" parTransId="{778D9C67-ADFE-4899-9B8E-3BFA55BC02CD}" sibTransId="{67294B3C-E7CC-441C-82F7-3549A67077B7}"/>
    <dgm:cxn modelId="{CC0E9A9F-B6AB-4ADB-BFA2-EEB92C238A53}" type="presOf" srcId="{977B490B-B6DF-4F2F-9D91-B959A8AC5F76}" destId="{589959D6-1AA8-4081-8014-0FCF1C7E8A9F}" srcOrd="0" destOrd="0" presId="urn:microsoft.com/office/officeart/2005/8/layout/hierarchy3"/>
    <dgm:cxn modelId="{390DE554-4589-415F-9A9F-9366468DA9FD}" type="presOf" srcId="{778D9C67-ADFE-4899-9B8E-3BFA55BC02CD}" destId="{827C55A5-EAA4-43FA-BED0-F89A8B08EB73}" srcOrd="0" destOrd="0" presId="urn:microsoft.com/office/officeart/2005/8/layout/hierarchy3"/>
    <dgm:cxn modelId="{895CC557-1BB8-455F-A9DD-874ED29CC059}" type="presOf" srcId="{AF2CE0FD-9125-4FCE-A005-8DE353D26E53}" destId="{71064F82-8679-4E19-8142-A70D1D9B5768}" srcOrd="0" destOrd="0" presId="urn:microsoft.com/office/officeart/2005/8/layout/hierarchy3"/>
    <dgm:cxn modelId="{06E2B91D-06B2-4794-860E-28C2CE26E841}" srcId="{977B490B-B6DF-4F2F-9D91-B959A8AC5F76}" destId="{899B8A03-D86D-4FB9-82D5-6EE9B9C5CCD8}" srcOrd="0" destOrd="0" parTransId="{85CEE1C2-4262-4DC1-8C1D-397D5C421F1B}" sibTransId="{69FB8925-D3B6-46F7-AA86-A82C870D58AA}"/>
    <dgm:cxn modelId="{4CD4E377-5C8C-420F-A50E-3C6D1EE99E58}" type="presParOf" srcId="{589959D6-1AA8-4081-8014-0FCF1C7E8A9F}" destId="{50F16A33-DF4A-4222-9525-264213A413D3}" srcOrd="0" destOrd="0" presId="urn:microsoft.com/office/officeart/2005/8/layout/hierarchy3"/>
    <dgm:cxn modelId="{94EE6D3A-2D26-476B-90B3-805065291255}" type="presParOf" srcId="{50F16A33-DF4A-4222-9525-264213A413D3}" destId="{952587D4-CEE5-483D-ABE3-3064BA9BD918}" srcOrd="0" destOrd="0" presId="urn:microsoft.com/office/officeart/2005/8/layout/hierarchy3"/>
    <dgm:cxn modelId="{A3C9310C-8D81-47A2-AADB-48391AD7652B}" type="presParOf" srcId="{952587D4-CEE5-483D-ABE3-3064BA9BD918}" destId="{C61450F3-A7B4-46C2-B2B6-1A83299CF3E2}" srcOrd="0" destOrd="0" presId="urn:microsoft.com/office/officeart/2005/8/layout/hierarchy3"/>
    <dgm:cxn modelId="{EE0E795A-C6FD-40BE-99FB-B811063BCC8E}" type="presParOf" srcId="{952587D4-CEE5-483D-ABE3-3064BA9BD918}" destId="{1DAED4A4-D491-44F9-ADBE-7CC203A4164E}" srcOrd="1" destOrd="0" presId="urn:microsoft.com/office/officeart/2005/8/layout/hierarchy3"/>
    <dgm:cxn modelId="{05344B7D-C465-467C-A80A-CBF8E3F15506}" type="presParOf" srcId="{50F16A33-DF4A-4222-9525-264213A413D3}" destId="{7A38CB91-99B9-4F2E-8F45-9CC58B556BDC}" srcOrd="1" destOrd="0" presId="urn:microsoft.com/office/officeart/2005/8/layout/hierarchy3"/>
    <dgm:cxn modelId="{46B02168-11EC-49A1-830E-08F73A2CE033}" type="presParOf" srcId="{7A38CB91-99B9-4F2E-8F45-9CC58B556BDC}" destId="{827C55A5-EAA4-43FA-BED0-F89A8B08EB73}" srcOrd="0" destOrd="0" presId="urn:microsoft.com/office/officeart/2005/8/layout/hierarchy3"/>
    <dgm:cxn modelId="{78F0A34B-D4AB-4E1B-B87D-B550905E5C3B}" type="presParOf" srcId="{7A38CB91-99B9-4F2E-8F45-9CC58B556BDC}" destId="{8AE1FC0C-EFC7-4117-9EBE-7468E50F1801}" srcOrd="1" destOrd="0" presId="urn:microsoft.com/office/officeart/2005/8/layout/hierarchy3"/>
    <dgm:cxn modelId="{2174C968-47E0-48AE-BCD3-DB32A2C5CF1B}" type="presParOf" srcId="{7A38CB91-99B9-4F2E-8F45-9CC58B556BDC}" destId="{71064F82-8679-4E19-8142-A70D1D9B5768}" srcOrd="2" destOrd="0" presId="urn:microsoft.com/office/officeart/2005/8/layout/hierarchy3"/>
    <dgm:cxn modelId="{878900CE-B61F-4718-BF65-C5BE00812C6D}" type="presParOf" srcId="{7A38CB91-99B9-4F2E-8F45-9CC58B556BDC}" destId="{402E0780-9C96-4A63-839A-41B67532500B}" srcOrd="3" destOrd="0" presId="urn:microsoft.com/office/officeart/2005/8/layout/hierarchy3"/>
    <dgm:cxn modelId="{89B8822F-F523-4FDA-979C-E8447C7CFD69}" type="presParOf" srcId="{7A38CB91-99B9-4F2E-8F45-9CC58B556BDC}" destId="{C3E8F03F-387B-4C22-B144-F7C65E20AEA7}" srcOrd="4" destOrd="0" presId="urn:microsoft.com/office/officeart/2005/8/layout/hierarchy3"/>
    <dgm:cxn modelId="{F93AE8BF-88D1-4B3A-BE6A-2C8DF44BE2E8}" type="presParOf" srcId="{7A38CB91-99B9-4F2E-8F45-9CC58B556BDC}" destId="{5F213085-9397-4612-AD22-DA23261B1D82}" srcOrd="5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64C0477-A62A-4F53-9B14-828F91BCF61C}">
      <dsp:nvSpPr>
        <dsp:cNvPr id="0" name=""/>
        <dsp:cNvSpPr/>
      </dsp:nvSpPr>
      <dsp:spPr>
        <a:xfrm>
          <a:off x="3117832" y="2974658"/>
          <a:ext cx="1506339" cy="45295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08673"/>
              </a:lnTo>
              <a:lnTo>
                <a:pt x="1506339" y="308673"/>
              </a:lnTo>
              <a:lnTo>
                <a:pt x="1506339" y="45295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7B1F1ED-0D5B-46B2-B755-9A3ADEFE31D3}">
      <dsp:nvSpPr>
        <dsp:cNvPr id="0" name=""/>
        <dsp:cNvSpPr/>
      </dsp:nvSpPr>
      <dsp:spPr>
        <a:xfrm>
          <a:off x="1376265" y="2974658"/>
          <a:ext cx="1741566" cy="461348"/>
        </a:xfrm>
        <a:custGeom>
          <a:avLst/>
          <a:gdLst/>
          <a:ahLst/>
          <a:cxnLst/>
          <a:rect l="0" t="0" r="0" b="0"/>
          <a:pathLst>
            <a:path>
              <a:moveTo>
                <a:pt x="1741566" y="0"/>
              </a:moveTo>
              <a:lnTo>
                <a:pt x="1741566" y="317070"/>
              </a:lnTo>
              <a:lnTo>
                <a:pt x="0" y="317070"/>
              </a:lnTo>
              <a:lnTo>
                <a:pt x="0" y="461348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EB721F-A693-49EA-A794-5A0FA8E72CD2}">
      <dsp:nvSpPr>
        <dsp:cNvPr id="0" name=""/>
        <dsp:cNvSpPr/>
      </dsp:nvSpPr>
      <dsp:spPr>
        <a:xfrm>
          <a:off x="3580" y="963641"/>
          <a:ext cx="6228503" cy="201101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6B5048B-3F9D-4068-828C-D643F0093D4B}">
      <dsp:nvSpPr>
        <dsp:cNvPr id="0" name=""/>
        <dsp:cNvSpPr/>
      </dsp:nvSpPr>
      <dsp:spPr>
        <a:xfrm>
          <a:off x="176627" y="1128037"/>
          <a:ext cx="6228503" cy="201101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i="1" kern="1200" dirty="0" smtClean="0">
              <a:solidFill>
                <a:srgbClr val="188A18"/>
              </a:solidFill>
            </a:rPr>
            <a:t>Целью музыкально-дидактической игры является развитие музыкальных способностей и углубление представления детей  о средствах музыкальной выразительности</a:t>
          </a:r>
          <a:endParaRPr lang="ru-RU" sz="2400" b="1" i="1" kern="1200" dirty="0">
            <a:solidFill>
              <a:srgbClr val="188A18"/>
            </a:solidFill>
          </a:endParaRPr>
        </a:p>
      </dsp:txBody>
      <dsp:txXfrm>
        <a:off x="235528" y="1186938"/>
        <a:ext cx="6110701" cy="1893214"/>
      </dsp:txXfrm>
    </dsp:sp>
    <dsp:sp modelId="{5585F953-08B9-43B8-84EC-E17E39AF5A45}">
      <dsp:nvSpPr>
        <dsp:cNvPr id="0" name=""/>
        <dsp:cNvSpPr/>
      </dsp:nvSpPr>
      <dsp:spPr>
        <a:xfrm>
          <a:off x="42973" y="3436007"/>
          <a:ext cx="2666584" cy="98896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55DBE53-4AC1-47EC-B1E7-FF06EF8EB36F}">
      <dsp:nvSpPr>
        <dsp:cNvPr id="0" name=""/>
        <dsp:cNvSpPr/>
      </dsp:nvSpPr>
      <dsp:spPr>
        <a:xfrm>
          <a:off x="216021" y="3600402"/>
          <a:ext cx="2666584" cy="98896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 smtClean="0">
              <a:solidFill>
                <a:schemeClr val="accent1">
                  <a:lumMod val="75000"/>
                </a:schemeClr>
              </a:solidFill>
            </a:rPr>
            <a:t>Обучающая</a:t>
          </a:r>
          <a:endParaRPr lang="ru-RU" sz="3200" kern="1200" dirty="0">
            <a:solidFill>
              <a:schemeClr val="accent1">
                <a:lumMod val="75000"/>
              </a:schemeClr>
            </a:solidFill>
          </a:endParaRPr>
        </a:p>
      </dsp:txBody>
      <dsp:txXfrm>
        <a:off x="244987" y="3629368"/>
        <a:ext cx="2608652" cy="931035"/>
      </dsp:txXfrm>
    </dsp:sp>
    <dsp:sp modelId="{FF405973-0B32-4369-8574-7535BC73BBE4}">
      <dsp:nvSpPr>
        <dsp:cNvPr id="0" name=""/>
        <dsp:cNvSpPr/>
      </dsp:nvSpPr>
      <dsp:spPr>
        <a:xfrm>
          <a:off x="3228699" y="3427610"/>
          <a:ext cx="2790945" cy="98896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2F0068E-F50F-432E-811D-61DE36EFE3C1}">
      <dsp:nvSpPr>
        <dsp:cNvPr id="0" name=""/>
        <dsp:cNvSpPr/>
      </dsp:nvSpPr>
      <dsp:spPr>
        <a:xfrm>
          <a:off x="3401747" y="3592006"/>
          <a:ext cx="2790945" cy="98896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 smtClean="0">
              <a:solidFill>
                <a:schemeClr val="accent1">
                  <a:lumMod val="75000"/>
                </a:schemeClr>
              </a:solidFill>
            </a:rPr>
            <a:t>Игровая</a:t>
          </a:r>
          <a:endParaRPr lang="ru-RU" sz="3200" kern="1200" dirty="0">
            <a:solidFill>
              <a:schemeClr val="accent1">
                <a:lumMod val="75000"/>
              </a:schemeClr>
            </a:solidFill>
          </a:endParaRPr>
        </a:p>
      </dsp:txBody>
      <dsp:txXfrm>
        <a:off x="3430713" y="3620972"/>
        <a:ext cx="2733013" cy="93103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61450F3-A7B4-46C2-B2B6-1A83299CF3E2}">
      <dsp:nvSpPr>
        <dsp:cNvPr id="0" name=""/>
        <dsp:cNvSpPr/>
      </dsp:nvSpPr>
      <dsp:spPr>
        <a:xfrm>
          <a:off x="238916" y="1944"/>
          <a:ext cx="6074895" cy="93907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5245" tIns="36830" rIns="55245" bIns="3683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900" kern="1200" dirty="0" smtClean="0"/>
            <a:t>Музыкально-дидактическая игра</a:t>
          </a:r>
          <a:endParaRPr lang="ru-RU" sz="2900" kern="1200" dirty="0"/>
        </a:p>
      </dsp:txBody>
      <dsp:txXfrm>
        <a:off x="266421" y="29449"/>
        <a:ext cx="6019885" cy="884065"/>
      </dsp:txXfrm>
    </dsp:sp>
    <dsp:sp modelId="{827C55A5-EAA4-43FA-BED0-F89A8B08EB73}">
      <dsp:nvSpPr>
        <dsp:cNvPr id="0" name=""/>
        <dsp:cNvSpPr/>
      </dsp:nvSpPr>
      <dsp:spPr>
        <a:xfrm>
          <a:off x="846405" y="941019"/>
          <a:ext cx="607489" cy="70430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704306"/>
              </a:lnTo>
              <a:lnTo>
                <a:pt x="607489" y="704306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E1FC0C-EFC7-4117-9EBE-7468E50F1801}">
      <dsp:nvSpPr>
        <dsp:cNvPr id="0" name=""/>
        <dsp:cNvSpPr/>
      </dsp:nvSpPr>
      <dsp:spPr>
        <a:xfrm>
          <a:off x="1453895" y="1175788"/>
          <a:ext cx="4805389" cy="93907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3815" tIns="29210" rIns="43815" bIns="2921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>
              <a:solidFill>
                <a:srgbClr val="188A18"/>
              </a:solidFill>
            </a:rPr>
            <a:t>игры на развитие ладового чувства</a:t>
          </a:r>
          <a:endParaRPr lang="ru-RU" sz="2300" kern="1200" dirty="0">
            <a:solidFill>
              <a:srgbClr val="188A18"/>
            </a:solidFill>
          </a:endParaRPr>
        </a:p>
      </dsp:txBody>
      <dsp:txXfrm>
        <a:off x="1481400" y="1203293"/>
        <a:ext cx="4750379" cy="884065"/>
      </dsp:txXfrm>
    </dsp:sp>
    <dsp:sp modelId="{71064F82-8679-4E19-8142-A70D1D9B5768}">
      <dsp:nvSpPr>
        <dsp:cNvPr id="0" name=""/>
        <dsp:cNvSpPr/>
      </dsp:nvSpPr>
      <dsp:spPr>
        <a:xfrm>
          <a:off x="846405" y="941019"/>
          <a:ext cx="607489" cy="187815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78150"/>
              </a:lnTo>
              <a:lnTo>
                <a:pt x="607489" y="187815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02E0780-9C96-4A63-839A-41B67532500B}">
      <dsp:nvSpPr>
        <dsp:cNvPr id="0" name=""/>
        <dsp:cNvSpPr/>
      </dsp:nvSpPr>
      <dsp:spPr>
        <a:xfrm>
          <a:off x="1453895" y="2349632"/>
          <a:ext cx="4840503" cy="93907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3815" tIns="29210" rIns="43815" bIns="2921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>
              <a:solidFill>
                <a:srgbClr val="188A18"/>
              </a:solidFill>
            </a:rPr>
            <a:t>игры на развитие музыкально-слуховых представлений</a:t>
          </a:r>
        </a:p>
      </dsp:txBody>
      <dsp:txXfrm>
        <a:off x="1481400" y="2377137"/>
        <a:ext cx="4785493" cy="884065"/>
      </dsp:txXfrm>
    </dsp:sp>
    <dsp:sp modelId="{C3E8F03F-387B-4C22-B144-F7C65E20AEA7}">
      <dsp:nvSpPr>
        <dsp:cNvPr id="0" name=""/>
        <dsp:cNvSpPr/>
      </dsp:nvSpPr>
      <dsp:spPr>
        <a:xfrm>
          <a:off x="846405" y="941019"/>
          <a:ext cx="607489" cy="305199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051993"/>
              </a:lnTo>
              <a:lnTo>
                <a:pt x="607489" y="3051993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F213085-9397-4612-AD22-DA23261B1D82}">
      <dsp:nvSpPr>
        <dsp:cNvPr id="0" name=""/>
        <dsp:cNvSpPr/>
      </dsp:nvSpPr>
      <dsp:spPr>
        <a:xfrm>
          <a:off x="1453895" y="3523476"/>
          <a:ext cx="4781334" cy="93907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3815" tIns="29210" rIns="43815" bIns="2921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>
              <a:solidFill>
                <a:srgbClr val="188A18"/>
              </a:solidFill>
            </a:rPr>
            <a:t>игры на развитие чувства ритма</a:t>
          </a:r>
        </a:p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300" kern="1200" dirty="0"/>
        </a:p>
      </dsp:txBody>
      <dsp:txXfrm>
        <a:off x="1481400" y="3550981"/>
        <a:ext cx="4726324" cy="88406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11272E78-6589-4E00-93A3-52DEB9869C51}" type="datetimeFigureOut">
              <a:rPr lang="ru-RU" smtClean="0"/>
              <a:t>12.03.2024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1BD47549-2988-4634-80DC-2407A52A6E64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72E78-6589-4E00-93A3-52DEB9869C51}" type="datetimeFigureOut">
              <a:rPr lang="ru-RU" smtClean="0"/>
              <a:t>12.03.2024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47549-2988-4634-80DC-2407A52A6E6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72E78-6589-4E00-93A3-52DEB9869C51}" type="datetimeFigureOut">
              <a:rPr lang="ru-RU" smtClean="0"/>
              <a:t>12.03.2024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47549-2988-4634-80DC-2407A52A6E6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11272E78-6589-4E00-93A3-52DEB9869C51}" type="datetimeFigureOut">
              <a:rPr lang="ru-RU" smtClean="0"/>
              <a:t>12.03.2024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1BD47549-2988-4634-80DC-2407A52A6E64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11272E78-6589-4E00-93A3-52DEB9869C51}" type="datetimeFigureOut">
              <a:rPr lang="ru-RU" smtClean="0"/>
              <a:t>12.03.2024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1BD47549-2988-4634-80DC-2407A52A6E64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72E78-6589-4E00-93A3-52DEB9869C51}" type="datetimeFigureOut">
              <a:rPr lang="ru-RU" smtClean="0"/>
              <a:t>12.03.2024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47549-2988-4634-80DC-2407A52A6E64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72E78-6589-4E00-93A3-52DEB9869C51}" type="datetimeFigureOut">
              <a:rPr lang="ru-RU" smtClean="0"/>
              <a:t>12.03.2024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47549-2988-4634-80DC-2407A52A6E64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11272E78-6589-4E00-93A3-52DEB9869C51}" type="datetimeFigureOut">
              <a:rPr lang="ru-RU" smtClean="0"/>
              <a:t>12.03.2024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1BD47549-2988-4634-80DC-2407A52A6E64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72E78-6589-4E00-93A3-52DEB9869C51}" type="datetimeFigureOut">
              <a:rPr lang="ru-RU" smtClean="0"/>
              <a:t>12.03.2024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47549-2988-4634-80DC-2407A52A6E6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Объект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11272E78-6589-4E00-93A3-52DEB9869C51}" type="datetimeFigureOut">
              <a:rPr lang="ru-RU" smtClean="0"/>
              <a:t>12.03.2024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1BD47549-2988-4634-80DC-2407A52A6E64}" type="slidenum">
              <a:rPr lang="ru-RU" smtClean="0"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11272E78-6589-4E00-93A3-52DEB9869C51}" type="datetimeFigureOut">
              <a:rPr lang="ru-RU" smtClean="0"/>
              <a:t>12.03.2024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1BD47549-2988-4634-80DC-2407A52A6E64}" type="slidenum">
              <a:rPr lang="ru-RU" smtClean="0"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11272E78-6589-4E00-93A3-52DEB9869C51}" type="datetimeFigureOut">
              <a:rPr lang="ru-RU" smtClean="0"/>
              <a:t>12.03.2024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1BD47549-2988-4634-80DC-2407A52A6E64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https://youtu.be/g5hRbvrdvu0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https://youtu.be/qJpPc7j0jms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https://youtu.be/8hgJvm2Sqj0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91680" y="116632"/>
            <a:ext cx="7272808" cy="936104"/>
          </a:xfrm>
        </p:spPr>
        <p:txBody>
          <a:bodyPr>
            <a:noAutofit/>
          </a:bodyPr>
          <a:lstStyle/>
          <a:p>
            <a:pPr algn="ctr"/>
            <a:r>
              <a:rPr lang="ru-RU" sz="1400" i="1" dirty="0">
                <a:solidFill>
                  <a:schemeClr val="tx2">
                    <a:lumMod val="75000"/>
                  </a:schemeClr>
                </a:solidFill>
              </a:rPr>
              <a:t>Муниципальное дошкольное образовательное </a:t>
            </a:r>
            <a:r>
              <a:rPr lang="ru-RU" sz="1400" i="1" dirty="0" smtClean="0">
                <a:solidFill>
                  <a:schemeClr val="tx2">
                    <a:lumMod val="75000"/>
                  </a:schemeClr>
                </a:solidFill>
              </a:rPr>
              <a:t>автономное учреждение</a:t>
            </a:r>
            <a:r>
              <a:rPr lang="ru-RU" sz="1400" i="1" dirty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ru-RU" sz="1400" i="1" dirty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1400" i="1" dirty="0">
                <a:solidFill>
                  <a:schemeClr val="tx2">
                    <a:lumMod val="75000"/>
                  </a:schemeClr>
                </a:solidFill>
              </a:rPr>
              <a:t>«Детский сад № 98 общеразвивающего вида с приоритетным осуществлением художественно-эстетического развития воспитанников  «Ладушки» г</a:t>
            </a:r>
            <a:r>
              <a:rPr lang="ru-RU" sz="1400" i="1" dirty="0" smtClean="0">
                <a:solidFill>
                  <a:schemeClr val="tx2">
                    <a:lumMod val="75000"/>
                  </a:schemeClr>
                </a:solidFill>
              </a:rPr>
              <a:t>. Орска</a:t>
            </a:r>
            <a:r>
              <a:rPr lang="ru-RU" sz="1400" i="1" dirty="0">
                <a:solidFill>
                  <a:schemeClr val="tx2">
                    <a:lumMod val="75000"/>
                  </a:schemeClr>
                </a:solidFill>
              </a:rPr>
              <a:t>»</a:t>
            </a:r>
            <a:endParaRPr lang="ru-RU" sz="14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835696" y="2276872"/>
            <a:ext cx="7128792" cy="4464496"/>
          </a:xfrm>
        </p:spPr>
        <p:txBody>
          <a:bodyPr>
            <a:normAutofit lnSpcReduction="10000"/>
          </a:bodyPr>
          <a:lstStyle/>
          <a:p>
            <a:pPr algn="just"/>
            <a:r>
              <a:rPr lang="ru-RU" i="1" u="sng" dirty="0"/>
              <a:t>Тема:</a:t>
            </a:r>
            <a:r>
              <a:rPr lang="ru-RU" i="1" dirty="0"/>
              <a:t>  </a:t>
            </a:r>
            <a:r>
              <a:rPr lang="ru-RU" sz="2800" i="1" dirty="0">
                <a:solidFill>
                  <a:schemeClr val="accent1">
                    <a:lumMod val="75000"/>
                  </a:schemeClr>
                </a:solidFill>
              </a:rPr>
              <a:t>«Значение  музыкально-дидактических игр для развития музыкальных способностей детей дошкольного возраста</a:t>
            </a:r>
            <a:r>
              <a:rPr lang="ru-RU" sz="2800" i="1" dirty="0" smtClean="0">
                <a:solidFill>
                  <a:schemeClr val="accent1">
                    <a:lumMod val="75000"/>
                  </a:schemeClr>
                </a:solidFill>
              </a:rPr>
              <a:t>».</a:t>
            </a:r>
            <a:endParaRPr lang="ru-RU" sz="2800" i="1" dirty="0">
              <a:solidFill>
                <a:schemeClr val="accent1">
                  <a:lumMod val="75000"/>
                </a:schemeClr>
              </a:solidFill>
            </a:endParaRPr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pPr algn="r"/>
            <a:r>
              <a:rPr lang="ru-RU" sz="2000" b="0" dirty="0">
                <a:solidFill>
                  <a:schemeClr val="tx2">
                    <a:lumMod val="75000"/>
                  </a:schemeClr>
                </a:solidFill>
              </a:rPr>
              <a:t>Музыкальный руководитель</a:t>
            </a:r>
          </a:p>
          <a:p>
            <a:pPr algn="r"/>
            <a:r>
              <a:rPr lang="en-US" sz="2000" b="0" dirty="0">
                <a:solidFill>
                  <a:schemeClr val="tx2">
                    <a:lumMod val="75000"/>
                  </a:schemeClr>
                </a:solidFill>
              </a:rPr>
              <a:t>I </a:t>
            </a:r>
            <a:r>
              <a:rPr lang="ru-RU" sz="2000" b="0" dirty="0">
                <a:solidFill>
                  <a:schemeClr val="tx2">
                    <a:lumMod val="75000"/>
                  </a:schemeClr>
                </a:solidFill>
              </a:rPr>
              <a:t>квалификационной категории</a:t>
            </a:r>
          </a:p>
          <a:p>
            <a:pPr algn="r"/>
            <a:r>
              <a:rPr lang="ru-RU" sz="2800" b="0" dirty="0" err="1">
                <a:solidFill>
                  <a:schemeClr val="accent1">
                    <a:lumMod val="75000"/>
                  </a:schemeClr>
                </a:solidFill>
              </a:rPr>
              <a:t>Престинская</a:t>
            </a:r>
            <a:r>
              <a:rPr lang="ru-RU" sz="2800" b="0" dirty="0">
                <a:solidFill>
                  <a:schemeClr val="accent1">
                    <a:lumMod val="75000"/>
                  </a:schemeClr>
                </a:solidFill>
              </a:rPr>
              <a:t> Т.А</a:t>
            </a:r>
            <a:endParaRPr lang="ru-RU" sz="2800" dirty="0" smtClean="0"/>
          </a:p>
        </p:txBody>
      </p:sp>
    </p:spTree>
    <p:extLst>
      <p:ext uri="{BB962C8B-B14F-4D97-AF65-F5344CB8AC3E}">
        <p14:creationId xmlns:p14="http://schemas.microsoft.com/office/powerpoint/2010/main" val="833027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003232" cy="562074"/>
          </a:xfrm>
        </p:spPr>
        <p:txBody>
          <a:bodyPr/>
          <a:lstStyle/>
          <a:p>
            <a:r>
              <a:rPr lang="ru-RU" sz="2400" u="sng" dirty="0" smtClean="0">
                <a:solidFill>
                  <a:srgbClr val="FF0000"/>
                </a:solidFill>
              </a:rPr>
              <a:t>Развитие музыкально-слуховых представлений</a:t>
            </a:r>
            <a:endParaRPr lang="ru-RU" sz="2400" u="sng" dirty="0">
              <a:solidFill>
                <a:srgbClr val="FF000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590" y="908050"/>
            <a:ext cx="7531802" cy="5565775"/>
          </a:xfrm>
        </p:spPr>
      </p:pic>
    </p:spTree>
    <p:extLst>
      <p:ext uri="{BB962C8B-B14F-4D97-AF65-F5344CB8AC3E}">
        <p14:creationId xmlns:p14="http://schemas.microsoft.com/office/powerpoint/2010/main" val="1111615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562074"/>
          </a:xfrm>
        </p:spPr>
        <p:txBody>
          <a:bodyPr/>
          <a:lstStyle/>
          <a:p>
            <a:r>
              <a:rPr lang="ru-RU" dirty="0" smtClean="0"/>
              <a:t>                  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игра «</a:t>
            </a:r>
            <a:r>
              <a:rPr lang="ru-RU" u="sng" dirty="0" smtClean="0">
                <a:solidFill>
                  <a:schemeClr val="accent1">
                    <a:lumMod val="75000"/>
                  </a:schemeClr>
                </a:solidFill>
              </a:rPr>
              <a:t>Волшебный веер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»</a:t>
            </a: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/>
              <a:t>Ссылка на видео:</a:t>
            </a:r>
          </a:p>
          <a:p>
            <a:r>
              <a:rPr lang="ru-RU" dirty="0">
                <a:hlinkClick r:id="rId2"/>
              </a:rPr>
              <a:t>https://youtu.be/g5hRbvrdvu0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94161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634082"/>
          </a:xfrm>
        </p:spPr>
        <p:txBody>
          <a:bodyPr/>
          <a:lstStyle/>
          <a:p>
            <a:r>
              <a:rPr lang="ru-RU" dirty="0" smtClean="0"/>
              <a:t>             </a:t>
            </a:r>
            <a:r>
              <a:rPr lang="ru-RU" u="sng" dirty="0" smtClean="0">
                <a:solidFill>
                  <a:srgbClr val="FF0000"/>
                </a:solidFill>
              </a:rPr>
              <a:t>Развитие чувства ритма</a:t>
            </a:r>
            <a:endParaRPr lang="ru-RU" u="sng" dirty="0">
              <a:solidFill>
                <a:srgbClr val="FF000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3" y="981075"/>
            <a:ext cx="7560840" cy="5492750"/>
          </a:xfrm>
        </p:spPr>
      </p:pic>
    </p:spTree>
    <p:extLst>
      <p:ext uri="{BB962C8B-B14F-4D97-AF65-F5344CB8AC3E}">
        <p14:creationId xmlns:p14="http://schemas.microsoft.com/office/powerpoint/2010/main" val="1971503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634082"/>
          </a:xfrm>
        </p:spPr>
        <p:txBody>
          <a:bodyPr/>
          <a:lstStyle/>
          <a:p>
            <a:r>
              <a:rPr lang="ru-RU" dirty="0" smtClean="0"/>
              <a:t>               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игра «</a:t>
            </a:r>
            <a:r>
              <a:rPr lang="ru-RU" u="sng" dirty="0" smtClean="0">
                <a:solidFill>
                  <a:schemeClr val="accent1">
                    <a:lumMod val="75000"/>
                  </a:schemeClr>
                </a:solidFill>
              </a:rPr>
              <a:t>Мы – играем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»</a:t>
            </a: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/>
              <a:t>Ссылка на видео:</a:t>
            </a:r>
          </a:p>
          <a:p>
            <a:r>
              <a:rPr lang="ru-RU" dirty="0">
                <a:hlinkClick r:id="rId2"/>
              </a:rPr>
              <a:t>https://youtu.be/qJpPc7j0jms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11981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86000" y="764704"/>
            <a:ext cx="6390456" cy="936104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>  СПАСИБО  ЗА  ВНИМАНИЕ</a:t>
            </a:r>
            <a:endParaRPr lang="ru-RU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86000" y="2492896"/>
            <a:ext cx="6534472" cy="3882026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2420889"/>
            <a:ext cx="6696744" cy="3960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2383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16631"/>
            <a:ext cx="7776864" cy="66247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8303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88640"/>
            <a:ext cx="7920880" cy="6552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6593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88640"/>
            <a:ext cx="7776864" cy="6552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8399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86000" y="116632"/>
            <a:ext cx="6534472" cy="1008112"/>
          </a:xfrm>
        </p:spPr>
        <p:txBody>
          <a:bodyPr>
            <a:normAutofit/>
          </a:bodyPr>
          <a:lstStyle/>
          <a:p>
            <a:pPr algn="ctr"/>
            <a:r>
              <a:rPr lang="ru-RU" sz="2000" i="1" dirty="0" smtClean="0">
                <a:solidFill>
                  <a:srgbClr val="FF0000"/>
                </a:solidFill>
              </a:rPr>
              <a:t>Что  </a:t>
            </a:r>
            <a:r>
              <a:rPr lang="ru-RU" sz="2000" i="1" dirty="0">
                <a:solidFill>
                  <a:srgbClr val="FF0000"/>
                </a:solidFill>
              </a:rPr>
              <a:t>такое музыкально-дидактическая игра, какова цель ее применения?</a:t>
            </a:r>
            <a:r>
              <a:rPr lang="ru-RU" sz="2000" dirty="0">
                <a:solidFill>
                  <a:srgbClr val="FF0000"/>
                </a:solidFill>
              </a:rPr>
              <a:t/>
            </a:r>
            <a:br>
              <a:rPr lang="ru-RU" sz="2000" dirty="0">
                <a:solidFill>
                  <a:srgbClr val="FF0000"/>
                </a:solidFill>
              </a:rPr>
            </a:br>
            <a:endParaRPr lang="ru-RU" sz="2000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411760" y="980728"/>
            <a:ext cx="6408712" cy="5544616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endParaRPr lang="ru-RU" dirty="0" smtClean="0"/>
          </a:p>
          <a:p>
            <a:pPr algn="just"/>
            <a:endParaRPr lang="ru-RU" dirty="0"/>
          </a:p>
          <a:p>
            <a:pPr algn="ctr"/>
            <a:endParaRPr lang="ru-RU" dirty="0" smtClean="0"/>
          </a:p>
          <a:p>
            <a:pPr algn="ctr"/>
            <a:endParaRPr lang="ru-RU" dirty="0"/>
          </a:p>
          <a:p>
            <a:pPr algn="ctr"/>
            <a:endParaRPr lang="ru-RU" dirty="0" smtClean="0"/>
          </a:p>
          <a:p>
            <a:pPr algn="ctr"/>
            <a:endParaRPr lang="ru-RU" dirty="0"/>
          </a:p>
          <a:p>
            <a:pPr algn="ctr"/>
            <a:endParaRPr lang="ru-RU" dirty="0" smtClean="0"/>
          </a:p>
          <a:p>
            <a:pPr algn="ctr"/>
            <a:endParaRPr lang="ru-RU" dirty="0"/>
          </a:p>
          <a:p>
            <a:pPr algn="ctr"/>
            <a:endParaRPr lang="ru-RU" dirty="0" smtClean="0"/>
          </a:p>
          <a:p>
            <a:pPr algn="ctr"/>
            <a:endParaRPr lang="ru-RU" dirty="0"/>
          </a:p>
          <a:p>
            <a:pPr algn="just"/>
            <a:endParaRPr lang="ru-RU" dirty="0"/>
          </a:p>
          <a:p>
            <a:pPr algn="ctr"/>
            <a:endParaRPr lang="ru-RU" dirty="0" smtClean="0"/>
          </a:p>
          <a:p>
            <a:pPr algn="ctr"/>
            <a:endParaRPr lang="ru-RU" dirty="0"/>
          </a:p>
          <a:p>
            <a:pPr algn="ctr"/>
            <a:endParaRPr lang="ru-RU" dirty="0" smtClean="0"/>
          </a:p>
          <a:p>
            <a:pPr algn="ctr"/>
            <a:endParaRPr lang="ru-RU" dirty="0"/>
          </a:p>
          <a:p>
            <a:pPr algn="ctr"/>
            <a:endParaRPr lang="ru-RU" dirty="0" smtClean="0"/>
          </a:p>
          <a:p>
            <a:pPr algn="ctr"/>
            <a:endParaRPr lang="ru-RU" dirty="0"/>
          </a:p>
          <a:p>
            <a:pPr algn="ctr"/>
            <a:endParaRPr lang="ru-RU" dirty="0" smtClean="0"/>
          </a:p>
          <a:p>
            <a:pPr algn="ctr"/>
            <a:endParaRPr lang="ru-RU" dirty="0"/>
          </a:p>
          <a:p>
            <a:pPr algn="ctr"/>
            <a:endParaRPr lang="ru-RU" dirty="0" smtClean="0"/>
          </a:p>
          <a:p>
            <a:pPr algn="ctr"/>
            <a:endParaRPr lang="ru-RU" dirty="0"/>
          </a:p>
          <a:p>
            <a:pPr algn="ctr"/>
            <a:endParaRPr lang="ru-RU" dirty="0" smtClean="0"/>
          </a:p>
          <a:p>
            <a:pPr algn="ctr"/>
            <a:endParaRPr lang="ru-RU" dirty="0"/>
          </a:p>
          <a:p>
            <a:pPr algn="ctr"/>
            <a:endParaRPr lang="ru-RU" dirty="0"/>
          </a:p>
        </p:txBody>
      </p:sp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1795140382"/>
              </p:ext>
            </p:extLst>
          </p:nvPr>
        </p:nvGraphicFramePr>
        <p:xfrm>
          <a:off x="2411760" y="980728"/>
          <a:ext cx="6408712" cy="55446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103161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b="1" i="1" dirty="0" smtClean="0">
                <a:solidFill>
                  <a:schemeClr val="accent1">
                    <a:lumMod val="75000"/>
                  </a:schemeClr>
                </a:solidFill>
              </a:rPr>
              <a:t>Обучающие задачи музыкально-дидактических игр:</a:t>
            </a:r>
            <a:endParaRPr lang="ru-RU" sz="3200" b="1" i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251520" y="1600200"/>
            <a:ext cx="7848872" cy="4873752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ru-RU" sz="2800" dirty="0">
                <a:solidFill>
                  <a:srgbClr val="188A18"/>
                </a:solidFill>
              </a:rPr>
              <a:t>ф</a:t>
            </a:r>
            <a:r>
              <a:rPr lang="ru-RU" sz="2800" dirty="0" smtClean="0">
                <a:solidFill>
                  <a:srgbClr val="188A18"/>
                </a:solidFill>
              </a:rPr>
              <a:t>ормировать у детей музыкальные способности,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2800" dirty="0">
                <a:solidFill>
                  <a:srgbClr val="188A18"/>
                </a:solidFill>
              </a:rPr>
              <a:t>в</a:t>
            </a:r>
            <a:r>
              <a:rPr lang="ru-RU" sz="2800" dirty="0" smtClean="0">
                <a:solidFill>
                  <a:srgbClr val="188A18"/>
                </a:solidFill>
              </a:rPr>
              <a:t> доступной игровой форме помочь детям разобраться в соотношении звуков по высоте,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2800" dirty="0">
                <a:solidFill>
                  <a:srgbClr val="188A18"/>
                </a:solidFill>
              </a:rPr>
              <a:t>р</a:t>
            </a:r>
            <a:r>
              <a:rPr lang="ru-RU" sz="2800" dirty="0" smtClean="0">
                <a:solidFill>
                  <a:srgbClr val="188A18"/>
                </a:solidFill>
              </a:rPr>
              <a:t>азвивать чувство ритма, тембровый и динамический слух,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2800" dirty="0">
                <a:solidFill>
                  <a:srgbClr val="188A18"/>
                </a:solidFill>
              </a:rPr>
              <a:t>п</a:t>
            </a:r>
            <a:r>
              <a:rPr lang="ru-RU" sz="2800" dirty="0" smtClean="0">
                <a:solidFill>
                  <a:srgbClr val="188A18"/>
                </a:solidFill>
              </a:rPr>
              <a:t>обуждать к самостоятельным действиям с применением знаний, полученных на музыкальных занятиях.</a:t>
            </a:r>
            <a:endParaRPr lang="ru-RU" sz="2800" dirty="0">
              <a:solidFill>
                <a:srgbClr val="188A1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0910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86000" y="188640"/>
            <a:ext cx="6678488" cy="2160240"/>
          </a:xfrm>
        </p:spPr>
        <p:txBody>
          <a:bodyPr>
            <a:normAutofit fontScale="90000"/>
          </a:bodyPr>
          <a:lstStyle/>
          <a:p>
            <a:pPr algn="just"/>
            <a:r>
              <a:rPr lang="ru-RU" sz="1800" i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Музыкально-дидактические игры применяются, в основном,  на занятиях, чтобы наглядно проиллюстрировать отношения звуков по высоте и длительности, поупражнять детей в различении динамики, тембра, регистра, темпа и других </a:t>
            </a:r>
            <a:r>
              <a:rPr lang="ru-RU" sz="1800" i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выразительных средств</a:t>
            </a:r>
            <a:r>
              <a:rPr lang="ru-RU" sz="1800" i="1" dirty="0" smtClean="0">
                <a:solidFill>
                  <a:srgbClr val="188A1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lang="ru-RU" sz="1800" i="1" dirty="0" smtClean="0">
                <a:solidFill>
                  <a:srgbClr val="188A1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i="1" dirty="0">
                <a:solidFill>
                  <a:srgbClr val="188A1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i="1" dirty="0">
                <a:solidFill>
                  <a:srgbClr val="188A1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8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411760" y="1844824"/>
            <a:ext cx="6532240" cy="4467944"/>
          </a:xfrm>
        </p:spPr>
        <p:txBody>
          <a:bodyPr/>
          <a:lstStyle/>
          <a:p>
            <a:endParaRPr lang="ru-RU" dirty="0"/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139371900"/>
              </p:ext>
            </p:extLst>
          </p:nvPr>
        </p:nvGraphicFramePr>
        <p:xfrm>
          <a:off x="2411760" y="1844824"/>
          <a:ext cx="6552728" cy="44644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213995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7467600" cy="648072"/>
          </a:xfrm>
        </p:spPr>
        <p:txBody>
          <a:bodyPr>
            <a:normAutofit/>
          </a:bodyPr>
          <a:lstStyle/>
          <a:p>
            <a:pPr algn="ctr"/>
            <a:r>
              <a:rPr lang="ru-RU" dirty="0"/>
              <a:t> </a:t>
            </a:r>
            <a:r>
              <a:rPr lang="ru-RU" dirty="0" smtClean="0"/>
              <a:t>    </a:t>
            </a:r>
            <a:r>
              <a:rPr lang="ru-RU" u="sng" dirty="0" smtClean="0">
                <a:solidFill>
                  <a:srgbClr val="FF0000"/>
                </a:solidFill>
              </a:rPr>
              <a:t>Развитие ладового чувства</a:t>
            </a:r>
            <a:endParaRPr lang="ru-RU" u="sng" dirty="0">
              <a:solidFill>
                <a:srgbClr val="FF000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836613"/>
            <a:ext cx="7344816" cy="5637212"/>
          </a:xfrm>
        </p:spPr>
      </p:pic>
    </p:spTree>
    <p:extLst>
      <p:ext uri="{BB962C8B-B14F-4D97-AF65-F5344CB8AC3E}">
        <p14:creationId xmlns:p14="http://schemas.microsoft.com/office/powerpoint/2010/main" val="621489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562074"/>
          </a:xfrm>
        </p:spPr>
        <p:txBody>
          <a:bodyPr/>
          <a:lstStyle/>
          <a:p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         игра  «</a:t>
            </a:r>
            <a:r>
              <a:rPr lang="ru-RU" u="sng" dirty="0" smtClean="0">
                <a:solidFill>
                  <a:schemeClr val="accent1">
                    <a:lumMod val="75000"/>
                  </a:schemeClr>
                </a:solidFill>
              </a:rPr>
              <a:t>МАЖОР и МИНОР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»</a:t>
            </a: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/>
              <a:t>Ссылка на видео:</a:t>
            </a:r>
          </a:p>
          <a:p>
            <a:r>
              <a:rPr lang="ru-RU" dirty="0">
                <a:hlinkClick r:id="rId2"/>
              </a:rPr>
              <a:t>https://</a:t>
            </a:r>
            <a:r>
              <a:rPr lang="ru-RU" dirty="0" smtClean="0">
                <a:hlinkClick r:id="rId2"/>
              </a:rPr>
              <a:t>youtu.be/8hgJvm2Sqj0</a:t>
            </a:r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76584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1085</TotalTime>
  <Words>208</Words>
  <Application>Microsoft Office PowerPoint</Application>
  <PresentationFormat>Экран (4:3)</PresentationFormat>
  <Paragraphs>58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Эркер</vt:lpstr>
      <vt:lpstr>Муниципальное дошкольное образовательное автономное учреждение «Детский сад № 98 общеразвивающего вида с приоритетным осуществлением художественно-эстетического развития воспитанников  «Ладушки» г. Орска»</vt:lpstr>
      <vt:lpstr>Презентация PowerPoint</vt:lpstr>
      <vt:lpstr>Презентация PowerPoint</vt:lpstr>
      <vt:lpstr>Презентация PowerPoint</vt:lpstr>
      <vt:lpstr>Что  такое музыкально-дидактическая игра, какова цель ее применения? </vt:lpstr>
      <vt:lpstr>Обучающие задачи музыкально-дидактических игр:</vt:lpstr>
      <vt:lpstr>Музыкально-дидактические игры применяются, в основном,  на занятиях, чтобы наглядно проиллюстрировать отношения звуков по высоте и длительности, поупражнять детей в различении динамики, тембра, регистра, темпа и других выразительных средств.   </vt:lpstr>
      <vt:lpstr>     Развитие ладового чувства</vt:lpstr>
      <vt:lpstr>         игра  «МАЖОР и МИНОР»</vt:lpstr>
      <vt:lpstr>Развитие музыкально-слуховых представлений</vt:lpstr>
      <vt:lpstr>                  игра «Волшебный веер»</vt:lpstr>
      <vt:lpstr>             Развитие чувства ритма</vt:lpstr>
      <vt:lpstr>               игра «Мы – играем»</vt:lpstr>
      <vt:lpstr>  СПАСИБО  ЗА  ВНИМАНИЕ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DELL</dc:creator>
  <cp:lastModifiedBy>98</cp:lastModifiedBy>
  <cp:revision>43</cp:revision>
  <dcterms:created xsi:type="dcterms:W3CDTF">2020-08-06T05:22:22Z</dcterms:created>
  <dcterms:modified xsi:type="dcterms:W3CDTF">2024-03-12T06:11:39Z</dcterms:modified>
</cp:coreProperties>
</file>