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80" r:id="rId5"/>
    <p:sldId id="259" r:id="rId6"/>
    <p:sldId id="307" r:id="rId7"/>
    <p:sldId id="308" r:id="rId8"/>
    <p:sldId id="309" r:id="rId9"/>
    <p:sldId id="275" r:id="rId10"/>
    <p:sldId id="276" r:id="rId11"/>
    <p:sldId id="27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22" autoAdjust="0"/>
  </p:normalViewPr>
  <p:slideViewPr>
    <p:cSldViewPr>
      <p:cViewPr varScale="1">
        <p:scale>
          <a:sx n="99" d="100"/>
          <a:sy n="99" d="100"/>
        </p:scale>
        <p:origin x="64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13"/>
    </p:cViewPr>
  </p:sorterViewPr>
  <p:notesViewPr>
    <p:cSldViewPr>
      <p:cViewPr varScale="1">
        <p:scale>
          <a:sx n="38" d="100"/>
          <a:sy n="38" d="100"/>
        </p:scale>
        <p:origin x="-103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1603C-8535-4A34-B852-66129D1A1B1B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67AFA-797A-40DA-93CF-16FC4ACF72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990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772F8-C5DC-4140-B385-F3E14568DB1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E588C-E050-4588-9C1E-F921A29952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359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E588C-E050-4588-9C1E-F921A299520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375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32219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07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651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24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762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49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126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627661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821137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42442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308707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128941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71239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955141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701581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1974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061775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08850FE-1069-4334-9DE2-73304A8CE6B8}" type="datetimeFigureOut">
              <a:rPr lang="ru-RU" smtClean="0"/>
              <a:pPr/>
              <a:t>04.08.2023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C4B64-32A9-4D86-A305-2FA085D3D8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120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transition spd="med">
    <p:pull dir="lu"/>
  </p:transition>
  <p:timing>
    <p:tnLst>
      <p:par>
        <p:cTn id="1" dur="indefinite" restart="never" nodeType="tmRoot"/>
      </p:par>
    </p:tnLst>
  </p:timing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857232"/>
            <a:ext cx="7772400" cy="221172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муки и без печей напекли мы…..кирпичей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933056"/>
            <a:ext cx="4929222" cy="215170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Проектная работа ученицы 3 </a:t>
            </a:r>
            <a:r>
              <a:rPr lang="ru-RU" dirty="0" err="1" smtClean="0"/>
              <a:t>кл</a:t>
            </a:r>
            <a:r>
              <a:rPr lang="ru-RU" dirty="0" smtClean="0"/>
              <a:t> «Л» </a:t>
            </a:r>
          </a:p>
          <a:p>
            <a:r>
              <a:rPr lang="ru-RU" dirty="0" smtClean="0"/>
              <a:t>ГБОУ СОШ 853 г</a:t>
            </a:r>
            <a:r>
              <a:rPr lang="ru-RU" dirty="0" smtClean="0"/>
              <a:t>. Москвы </a:t>
            </a:r>
            <a:r>
              <a:rPr lang="ru-RU" dirty="0" err="1" smtClean="0"/>
              <a:t>ЗелАО</a:t>
            </a:r>
            <a:endParaRPr lang="ru-RU" dirty="0" smtClean="0"/>
          </a:p>
          <a:p>
            <a:r>
              <a:rPr lang="ru-RU" b="1" dirty="0" smtClean="0"/>
              <a:t>Кашиной Марии</a:t>
            </a:r>
          </a:p>
          <a:p>
            <a:r>
              <a:rPr lang="ru-RU" dirty="0" smtClean="0"/>
              <a:t>Консультант: классный руководитель  Бояринова Е.А.</a:t>
            </a:r>
          </a:p>
          <a:p>
            <a:r>
              <a:rPr lang="ru-RU" dirty="0" smtClean="0"/>
              <a:t>Научный </a:t>
            </a:r>
            <a:r>
              <a:rPr lang="ru-RU" dirty="0" smtClean="0"/>
              <a:t>руководитель: мама Давыдова </a:t>
            </a:r>
            <a:r>
              <a:rPr lang="ru-RU" dirty="0" smtClean="0"/>
              <a:t>Е.В.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12976"/>
            <a:ext cx="4033052" cy="3024789"/>
          </a:xfrm>
          <a:prstGeom prst="rect">
            <a:avLst/>
          </a:prstGeom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60648"/>
            <a:ext cx="8572528" cy="1059548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эксперимента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8227" y="898696"/>
            <a:ext cx="3389677" cy="5122592"/>
          </a:xfrm>
        </p:spPr>
        <p:txBody>
          <a:bodyPr>
            <a:normAutofit fontScale="77500" lnSpcReduction="20000"/>
          </a:bodyPr>
          <a:lstStyle/>
          <a:p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готовые кирпичи мы пытались разбить об землю, бросали на них тяжелые предметы прыгали по ним.</a:t>
            </a: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Кирпичи выдержали все испытания.</a:t>
            </a:r>
          </a:p>
          <a:p>
            <a:pPr marL="0" indent="0">
              <a:buNone/>
            </a:pP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посмотрели сколько стоит тротуарная плитка, если ее покупать в магазине. Стоимость наших кирпичей оказалась в 4 раза меньше.</a:t>
            </a:r>
          </a:p>
          <a:p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и мои помощники были очень довольны результатом работы.</a:t>
            </a:r>
          </a:p>
          <a:p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63" y="1123840"/>
            <a:ext cx="2915816" cy="2186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311" y="3364577"/>
            <a:ext cx="2301720" cy="3068960"/>
          </a:xfrm>
          <a:prstGeom prst="rect">
            <a:avLst/>
          </a:prstGeom>
        </p:spPr>
      </p:pic>
      <p:pic>
        <p:nvPicPr>
          <p:cNvPr id="8" name="VID_20230620_1646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5404466" y="2827662"/>
            <a:ext cx="4786603" cy="2692464"/>
          </a:xfrm>
          <a:prstGeom prst="rect">
            <a:avLst/>
          </a:prstGeom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357166"/>
            <a:ext cx="7772400" cy="650083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endParaRPr lang="ru-RU" sz="3200" dirty="0" smtClean="0"/>
          </a:p>
          <a:p>
            <a:pPr algn="ctr">
              <a:buNone/>
            </a:pPr>
            <a:r>
              <a:rPr lang="ru-RU" sz="3200" dirty="0" smtClean="0"/>
              <a:t>Благодарю за внимание !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246" y="2185842"/>
            <a:ext cx="2592288" cy="345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808312"/>
            <a:ext cx="3803915" cy="2852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89" y="2136237"/>
            <a:ext cx="3147814" cy="4197085"/>
          </a:xfrm>
          <a:prstGeom prst="rect">
            <a:avLst/>
          </a:prstGeom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4018762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Разобраться можно ли в домашних условиях изготовить кирпичи и применить их в качестве материала для дорожек на даче.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Выяснить можно ли верить информации, полученной в роликах из интернета.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433314"/>
          </a:xfrm>
        </p:spPr>
        <p:txBody>
          <a:bodyPr/>
          <a:lstStyle/>
          <a:p>
            <a:pPr lvl="0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работы: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1.Разработать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рецепт смеси для изготовления кирпичей в домашних условиях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Разработать технологию изготовления кирпича применительно к имеющимся на даче условиям.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Изготовить кирпичи и проверить на прочность.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61242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340768"/>
            <a:ext cx="4968552" cy="535785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  источников информации (интернет, словарь, энциклопедия, научная литература);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постановка и проведение эксперимента;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сравнительно-аналитический метод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60848"/>
            <a:ext cx="3995936" cy="2996952"/>
          </a:xfrm>
          <a:prstGeom prst="rect">
            <a:avLst/>
          </a:prstGeom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46928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исследования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916832"/>
            <a:ext cx="4320480" cy="446449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Мы с мамой хотели сделать на даче дорожки. Зимой увидели в интернете, ролик с идеей сделать кирпичи для дорожек своими руками. Всю зиму мы собирали упаковки от мясных продуктов , изготавливаемых двумя производителями, чтобы формы были одинаковыми. Мы накопили 40 одинаковых форм. Эти формы я смазывала обычным растительным маслом.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VID_20230620_16384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4797569" y="2051303"/>
            <a:ext cx="5223238" cy="2938072"/>
          </a:xfrm>
          <a:prstGeom prst="rect">
            <a:avLst/>
          </a:prstGeom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Разработка рецептуры и технологии изготовления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Перед тем как изготовить пробную партию мы изучали литературу и интернет источники в части какие компоненты должны входить в состав смеси.</a:t>
            </a:r>
          </a:p>
          <a:p>
            <a:r>
              <a:rPr lang="ru-RU" dirty="0" smtClean="0"/>
              <a:t>Далее мы изучили какие строительные смеси лежат у нас даче из тех, что остались после ремонта в квартире.</a:t>
            </a:r>
          </a:p>
          <a:p>
            <a:r>
              <a:rPr lang="ru-RU" dirty="0" smtClean="0"/>
              <a:t>Определились в каких единицах будем измерять компоненты </a:t>
            </a:r>
            <a:r>
              <a:rPr lang="ru-RU" dirty="0" smtClean="0"/>
              <a:t>смеси,  </a:t>
            </a:r>
            <a:r>
              <a:rPr lang="ru-RU" dirty="0" smtClean="0"/>
              <a:t>так как нет весов. ( за единицу измерения взяли  пищевое ведро емкостью 3 литра от творога).</a:t>
            </a:r>
          </a:p>
          <a:p>
            <a:r>
              <a:rPr lang="ru-RU" dirty="0" smtClean="0"/>
              <a:t>Составили технологическую карту нашего процесса изготовления.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0049748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52718"/>
            <a:ext cx="6856522" cy="1400530"/>
          </a:xfrm>
        </p:spPr>
        <p:txBody>
          <a:bodyPr/>
          <a:lstStyle/>
          <a:p>
            <a:r>
              <a:rPr lang="ru-RU" dirty="0" smtClean="0"/>
              <a:t>Рецептура.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5356" y="1700808"/>
            <a:ext cx="5196804" cy="460851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состав смеси для изготовления тротуарного кирпича мы решили внести:</a:t>
            </a:r>
          </a:p>
          <a:p>
            <a:r>
              <a:rPr lang="ru-RU" dirty="0" smtClean="0"/>
              <a:t>Половину </a:t>
            </a:r>
            <a:r>
              <a:rPr lang="ru-RU" dirty="0" smtClean="0"/>
              <a:t>ведра строительного клея для плитки;</a:t>
            </a:r>
          </a:p>
          <a:p>
            <a:r>
              <a:rPr lang="ru-RU" dirty="0" smtClean="0"/>
              <a:t>Ведро цемента;</a:t>
            </a:r>
          </a:p>
          <a:p>
            <a:r>
              <a:rPr lang="ru-RU" dirty="0" smtClean="0"/>
              <a:t>Ведро песчано-цементной смеси;</a:t>
            </a:r>
          </a:p>
          <a:p>
            <a:r>
              <a:rPr lang="ru-RU" dirty="0" smtClean="0"/>
              <a:t>Половина ведра глины  из огорода;</a:t>
            </a:r>
          </a:p>
          <a:p>
            <a:r>
              <a:rPr lang="ru-RU" dirty="0" smtClean="0"/>
              <a:t>Половина ведра песка речного;</a:t>
            </a:r>
          </a:p>
          <a:p>
            <a:r>
              <a:rPr lang="ru-RU" dirty="0" smtClean="0"/>
              <a:t>Пластификатор- жидкость для мытья посуды половина стакана</a:t>
            </a:r>
          </a:p>
          <a:p>
            <a:r>
              <a:rPr lang="ru-RU" dirty="0" smtClean="0"/>
              <a:t>Вода ( приблизительно три ведра)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32" y="2124264"/>
            <a:ext cx="2625756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31164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700" y="452718"/>
            <a:ext cx="6712390" cy="1320098"/>
          </a:xfrm>
        </p:spPr>
        <p:txBody>
          <a:bodyPr/>
          <a:lstStyle/>
          <a:p>
            <a:r>
              <a:rPr lang="ru-RU" dirty="0" smtClean="0"/>
              <a:t>Разработка технологии изготовления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700" y="2052925"/>
            <a:ext cx="5328476" cy="4195481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Подключить бетономешалку к сети;</a:t>
            </a:r>
          </a:p>
          <a:p>
            <a:r>
              <a:rPr lang="ru-RU" dirty="0" smtClean="0"/>
              <a:t>Насыпать компоненты смеси;</a:t>
            </a:r>
          </a:p>
          <a:p>
            <a:r>
              <a:rPr lang="ru-RU" dirty="0" smtClean="0"/>
              <a:t>Включить бетономешалку и перемешать компоненты в течение 5 минут;</a:t>
            </a:r>
          </a:p>
          <a:p>
            <a:r>
              <a:rPr lang="ru-RU" dirty="0" smtClean="0"/>
              <a:t>Добавить воду. Консистенция должна быть похожа на консистенцию сметаны.</a:t>
            </a:r>
          </a:p>
          <a:p>
            <a:r>
              <a:rPr lang="ru-RU" dirty="0" smtClean="0"/>
              <a:t>Перемешивать компоненты примерно 2 минут. Бетономешалку необходимо останавливать и лопаткой отскребать от стенок мешалки смесь, которая не осыпалась в центр нашего смесителя.</a:t>
            </a:r>
          </a:p>
          <a:p>
            <a:r>
              <a:rPr lang="ru-RU" b="1" dirty="0" smtClean="0"/>
              <a:t>Соблюдать технику безопасности и работать только под присмотром взрослых!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204864"/>
            <a:ext cx="2247714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96840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3456" y="692696"/>
            <a:ext cx="4900632" cy="5976664"/>
          </a:xfrm>
        </p:spPr>
        <p:txBody>
          <a:bodyPr>
            <a:normAutofit fontScale="85000" lnSpcReduction="20000"/>
          </a:bodyPr>
          <a:lstStyle/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Подготовить формы. Для этого малярной кистью необходимо смазать каждую форму растительным маслом и расставить подготовленные формы в ряд рядом с бетономешалкой.</a:t>
            </a:r>
          </a:p>
          <a:p>
            <a:r>
              <a:rPr lang="ru-RU" dirty="0" smtClean="0"/>
              <a:t>Остановить бетономешалку.</a:t>
            </a:r>
          </a:p>
          <a:p>
            <a:r>
              <a:rPr lang="ru-RU" dirty="0" smtClean="0"/>
              <a:t>Ковшиком с длинной ручкой наполнить формы смесью . До края формы недоливать примерно 1 см.</a:t>
            </a:r>
          </a:p>
          <a:p>
            <a:r>
              <a:rPr lang="ru-RU" dirty="0" smtClean="0"/>
              <a:t>Каждую форму необходимо трясти двумя руками до образования пузырьков и выхода воздуха из смеси, помещенной в форму. Этот процесс для каждой формы длится примерно 5 минут. Если не выполнить это действие , то наши кирпичи будут крошиться при использовании.</a:t>
            </a:r>
          </a:p>
          <a:p>
            <a:r>
              <a:rPr lang="ru-RU" dirty="0" smtClean="0"/>
              <a:t>Далее формы выставляются на полки в крытый сарай в дали от прямых солнечных лучей на двое суток до полного высыхания.</a:t>
            </a:r>
          </a:p>
          <a:p>
            <a:r>
              <a:rPr lang="ru-RU" dirty="0" smtClean="0"/>
              <a:t>Вытряхнуть из форм готовые кирпичи.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194" y="0"/>
            <a:ext cx="2949792" cy="3933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146" y="4149080"/>
            <a:ext cx="3131840" cy="2348880"/>
          </a:xfrm>
          <a:prstGeom prst="rect">
            <a:avLst/>
          </a:prstGeom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1165</TotalTime>
  <Words>485</Words>
  <Application>Microsoft Office PowerPoint</Application>
  <PresentationFormat>Экран (4:3)</PresentationFormat>
  <Paragraphs>58</Paragraphs>
  <Slides>11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Wingdings 3</vt:lpstr>
      <vt:lpstr>Ион</vt:lpstr>
      <vt:lpstr>Без муки и без печей напекли мы…..кирпичей</vt:lpstr>
      <vt:lpstr>Цель работы:  1. Разобраться можно ли в домашних условиях изготовить кирпичи и применить их в качестве материала для дорожек на даче.  2. Выяснить можно ли верить информации, полученной в роликах из интернета.</vt:lpstr>
      <vt:lpstr>Задачи работы:   1.Разработать рецепт смеси для изготовления кирпичей в домашних условиях  2. Разработать технологию изготовления кирпича применительно к имеющимся на даче условиям.  3.  Изготовить кирпичи и проверить на прочность.</vt:lpstr>
      <vt:lpstr>Методы исследования</vt:lpstr>
      <vt:lpstr>Актуальность исследования</vt:lpstr>
      <vt:lpstr>Разработка рецептуры и технологии изготовления</vt:lpstr>
      <vt:lpstr>Рецептура.</vt:lpstr>
      <vt:lpstr>Разработка технологии изготовления </vt:lpstr>
      <vt:lpstr> </vt:lpstr>
      <vt:lpstr>Результаты эксперимента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User</cp:lastModifiedBy>
  <cp:revision>96</cp:revision>
  <dcterms:created xsi:type="dcterms:W3CDTF">2011-09-11T15:08:05Z</dcterms:created>
  <dcterms:modified xsi:type="dcterms:W3CDTF">2023-08-04T13:12:55Z</dcterms:modified>
</cp:coreProperties>
</file>