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70" r:id="rId13"/>
    <p:sldId id="272" r:id="rId14"/>
    <p:sldId id="273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34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89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8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0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4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4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/>
          <a:lstStyle/>
          <a:p>
            <a:r>
              <a:rPr lang="ru-RU" b="1" dirty="0" smtClean="0"/>
              <a:t>Тема проекта: </a:t>
            </a:r>
            <a:br>
              <a:rPr lang="ru-RU" b="1" dirty="0" smtClean="0"/>
            </a:br>
            <a:r>
              <a:rPr lang="ru-RU" sz="4400" b="1" dirty="0" smtClean="0"/>
              <a:t>Белое золото земли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560234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Разработала и провела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Язовская</a:t>
            </a:r>
            <a:r>
              <a:rPr lang="ru-RU" dirty="0" smtClean="0">
                <a:solidFill>
                  <a:schemeClr val="tx1"/>
                </a:solidFill>
              </a:rPr>
              <a:t> И.В.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30400"/>
            <a:ext cx="3945004" cy="41109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Подготовительный  </a:t>
            </a:r>
            <a:r>
              <a:rPr lang="ru-RU" dirty="0" smtClean="0"/>
              <a:t>с 04.10.2022г. по 06.10.22г.</a:t>
            </a:r>
          </a:p>
          <a:p>
            <a:pPr>
              <a:buNone/>
            </a:pPr>
            <a:r>
              <a:rPr lang="ru-RU" dirty="0" smtClean="0"/>
              <a:t>- Формирование проблемы, цели проекта.</a:t>
            </a:r>
          </a:p>
          <a:p>
            <a:pPr>
              <a:buNone/>
            </a:pPr>
            <a:r>
              <a:rPr lang="ru-RU" dirty="0" smtClean="0"/>
              <a:t>- Изучение специальной литературы.</a:t>
            </a:r>
          </a:p>
          <a:p>
            <a:pPr>
              <a:buNone/>
            </a:pPr>
            <a:r>
              <a:rPr lang="ru-RU" dirty="0" smtClean="0"/>
              <a:t>- Подготовка материалов и оборудования для опытов и экспериментов.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36" y="1772817"/>
            <a:ext cx="4120364" cy="23509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36" y="4077072"/>
            <a:ext cx="410853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67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/>
              <a:t>Основной</a:t>
            </a:r>
            <a:r>
              <a:rPr lang="ru-RU" sz="4000" b="1" dirty="0" smtClean="0"/>
              <a:t>: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dirty="0"/>
              <a:t>С 07.10.22г по 14.10.22 г.</a:t>
            </a:r>
          </a:p>
          <a:p>
            <a:pPr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 Беседы «Что ты знаешь о соли?», «Белое золото земли»;</a:t>
            </a:r>
          </a:p>
          <a:p>
            <a:pPr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 Дидактические игры «Соль полезна для …», «Соленое — не соленое»;</a:t>
            </a:r>
          </a:p>
          <a:p>
            <a:pPr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 Сказки о соли;</a:t>
            </a:r>
          </a:p>
          <a:p>
            <a:pPr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-Загадки о соли;</a:t>
            </a:r>
          </a:p>
          <a:p>
            <a:pPr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-Пословицы и поговорки о соли;</a:t>
            </a:r>
          </a:p>
          <a:p>
            <a:pPr marL="0" indent="0">
              <a:buNone/>
            </a:pPr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Опытно-экспериментальная 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деятельность: «Изучение свойств и качеств соли», «Определение плотности солёной воды»; «Как вырастить кристалл из соли?».</a:t>
            </a:r>
          </a:p>
          <a:p>
            <a:pPr marL="0" indent="0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- Высаживание растений в соленую и пресную воду</a:t>
            </a:r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2789821" cy="5328592"/>
          </a:xfrm>
        </p:spPr>
      </p:pic>
    </p:spTree>
    <p:extLst>
      <p:ext uri="{BB962C8B-B14F-4D97-AF65-F5344CB8AC3E}">
        <p14:creationId xmlns:p14="http://schemas.microsoft.com/office/powerpoint/2010/main" val="794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88424" cy="3027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8014"/>
            <a:ext cx="8376198" cy="29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26708" cy="4494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28" y="216961"/>
            <a:ext cx="2270724" cy="4537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260648"/>
            <a:ext cx="2054700" cy="4537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29" y="260648"/>
            <a:ext cx="2198716" cy="45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8726"/>
            <a:ext cx="3245304" cy="6276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8726"/>
            <a:ext cx="3245304" cy="63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839544"/>
          </a:xfrm>
        </p:spPr>
        <p:txBody>
          <a:bodyPr/>
          <a:lstStyle/>
          <a:p>
            <a:pPr>
              <a:buNone/>
            </a:pPr>
            <a:r>
              <a:rPr lang="ru-RU" sz="3400" b="1" dirty="0"/>
              <a:t>Заключительный: </a:t>
            </a:r>
            <a:r>
              <a:rPr lang="ru-RU" dirty="0"/>
              <a:t>15.10.2022г.</a:t>
            </a:r>
          </a:p>
          <a:p>
            <a:pPr>
              <a:buNone/>
            </a:pPr>
            <a:r>
              <a:rPr lang="ru-RU" dirty="0"/>
              <a:t>- Презентация проекта;</a:t>
            </a:r>
          </a:p>
          <a:p>
            <a:pPr>
              <a:buNone/>
            </a:pPr>
            <a:r>
              <a:rPr lang="ru-RU" dirty="0"/>
              <a:t>- Выставка рисунков солью, выполненных на занятиях и дома.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038600" cy="22717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2" y="3140968"/>
            <a:ext cx="7092280" cy="33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дома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736304" cy="4248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736304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3123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Результаты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ходе реализации проекта пришли к следующим выводам:</a:t>
            </a:r>
          </a:p>
          <a:p>
            <a:pPr lvl="0"/>
            <a:r>
              <a:rPr lang="ru-RU" dirty="0"/>
              <a:t>Соль – полезное ископаемое, которое используется человеком в быту и на производстве, а также широко используется в медицине.</a:t>
            </a:r>
          </a:p>
          <a:p>
            <a:pPr lvl="0"/>
            <a:r>
              <a:rPr lang="ru-RU" dirty="0"/>
              <a:t>Соль растворяется в воде.</a:t>
            </a:r>
          </a:p>
          <a:p>
            <a:pPr lvl="0"/>
            <a:r>
              <a:rPr lang="ru-RU" dirty="0"/>
              <a:t>При испарении солёной воды появляются кристаллы белого цвета и солёные на вкус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Растения гибнут в соленой воде.</a:t>
            </a:r>
          </a:p>
          <a:p>
            <a:pPr marL="0" lv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58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Формирование представления о соли- как необходимом для человека продукте. Изучение свойств поваренной соли, выращивание ее кристаллов.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Выяснить, что такое соль, какая бывает соль, откуда она берётся?</a:t>
            </a:r>
          </a:p>
          <a:p>
            <a:r>
              <a:rPr lang="ru-RU" dirty="0" smtClean="0"/>
              <a:t>Исследовать свойства соли опытным путём.</a:t>
            </a:r>
          </a:p>
          <a:p>
            <a:r>
              <a:rPr lang="ru-RU" dirty="0" smtClean="0"/>
              <a:t>Стимулировать познавательный интерес, создавая условия для исследовательской деятельности детей.</a:t>
            </a:r>
          </a:p>
          <a:p>
            <a:r>
              <a:rPr lang="ru-RU" dirty="0" smtClean="0"/>
              <a:t>Побуждать детей ставить цель, отбирать необходимые средства для ее осуществления, определять последовательность действий, прогнозировать результат, оценивать и корректировать действия, радоваться процессу и результату.</a:t>
            </a:r>
          </a:p>
          <a:p>
            <a:r>
              <a:rPr lang="ru-RU" dirty="0" smtClean="0"/>
              <a:t>Развивать творческие способности, воображение, любознательность.</a:t>
            </a:r>
          </a:p>
          <a:p>
            <a:r>
              <a:rPr lang="ru-RU" dirty="0" smtClean="0"/>
              <a:t> Развивать коммуникативные навыки дошкольника.</a:t>
            </a:r>
          </a:p>
          <a:p>
            <a:r>
              <a:rPr lang="ru-RU" dirty="0" smtClean="0"/>
              <a:t>Вырастить кристалл поваренной соли.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Ребенок по своей натуре – исследователь. Неутолимая жажда новых впечатлений, любознательность, постоянное стремление детей наблюдать и экспериментировать с успехом проявляется в поисковой деятельности. Считаю одним из наиболее эффективных методов организации поисковой деятельности детей – метод проектирования. Главное достоинство метода проектирования заключается в том, что дошкольнику предоставляется возможность самостоятельно или с небольшой помощью взрослого</a:t>
            </a:r>
          </a:p>
          <a:p>
            <a:pPr lvl="0"/>
            <a:r>
              <a:rPr lang="ru-RU" dirty="0" smtClean="0"/>
              <a:t>принять и освоить цель, актуальную для ребёнка;</a:t>
            </a:r>
          </a:p>
          <a:p>
            <a:pPr lvl="0"/>
            <a:r>
              <a:rPr lang="ru-RU" dirty="0" smtClean="0"/>
              <a:t>выявить, установить реальные представления о различных сторонах изучаемого объекта.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Участники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Воспитанники старшей группы, воспитатель, родители.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Срок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Краткосрочный, с 04.10.22г по 20.10.22г</a:t>
            </a:r>
            <a:br>
              <a:rPr lang="ru-RU" sz="3200" dirty="0" smtClean="0"/>
            </a:br>
            <a:r>
              <a:rPr lang="ru-RU" b="1" dirty="0" smtClean="0"/>
              <a:t>Проблема: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Соль – незаменимый продукт питания, о котором мы мало знаем.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599" y="2852936"/>
            <a:ext cx="6347714" cy="3188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Получение и закрепление знаний о свойствах соли (растворяется в воде, изменяет плотность воды, при испарении солёной воды образуются кристаллы).</a:t>
            </a:r>
          </a:p>
          <a:p>
            <a:pPr>
              <a:buNone/>
            </a:pPr>
            <a:r>
              <a:rPr lang="ru-RU" dirty="0" smtClean="0"/>
              <a:t>2. Расширенные  представления детей о полезных и вредных свойствах соли.</a:t>
            </a:r>
          </a:p>
          <a:p>
            <a:pPr>
              <a:buNone/>
            </a:pPr>
            <a:r>
              <a:rPr lang="ru-RU" dirty="0" smtClean="0"/>
              <a:t>3. Активное участие детей и родителей в опытно-экспериментальной деятельности.</a:t>
            </a:r>
          </a:p>
          <a:p>
            <a:pPr>
              <a:buNone/>
            </a:pPr>
            <a:r>
              <a:rPr lang="ru-RU" dirty="0" smtClean="0"/>
              <a:t>4. Выращенный  кристалл соли.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09600" y="54868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Ожидаемый конечный </a:t>
            </a:r>
            <a:br>
              <a:rPr lang="ru-RU" b="1" dirty="0" smtClean="0"/>
            </a:br>
            <a:r>
              <a:rPr lang="ru-RU" b="1" dirty="0" smtClean="0"/>
              <a:t>результат: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Продукт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Презентация проекта «Белое золото земли»</a:t>
            </a:r>
            <a:br>
              <a:rPr lang="ru-RU" sz="3200" dirty="0" smtClean="0"/>
            </a:br>
            <a:r>
              <a:rPr lang="ru-RU" sz="3200" dirty="0" smtClean="0"/>
              <a:t>Выращенный кристалл </a:t>
            </a:r>
            <a:br>
              <a:rPr lang="ru-RU" sz="3200" dirty="0" smtClean="0"/>
            </a:br>
            <a:r>
              <a:rPr lang="ru-RU" sz="3200" dirty="0" smtClean="0"/>
              <a:t>Выставка рисунков солью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и приемы при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492896"/>
            <a:ext cx="6347714" cy="3548467"/>
          </a:xfrm>
        </p:spPr>
        <p:txBody>
          <a:bodyPr/>
          <a:lstStyle/>
          <a:p>
            <a:r>
              <a:rPr lang="ru-RU" dirty="0" smtClean="0"/>
              <a:t> Анализ познавательной литературы;</a:t>
            </a:r>
          </a:p>
          <a:p>
            <a:r>
              <a:rPr lang="ru-RU" dirty="0" smtClean="0"/>
              <a:t>Опытно-экспериментальная деятельность;</a:t>
            </a:r>
          </a:p>
          <a:p>
            <a:r>
              <a:rPr lang="ru-RU" dirty="0" smtClean="0"/>
              <a:t> Исследовательская деятельность;</a:t>
            </a:r>
          </a:p>
          <a:p>
            <a:r>
              <a:rPr lang="ru-RU" dirty="0" smtClean="0"/>
              <a:t>Наблюдения;</a:t>
            </a:r>
          </a:p>
          <a:p>
            <a:r>
              <a:rPr lang="ru-RU" dirty="0" smtClean="0"/>
              <a:t>Творческая деятельность;</a:t>
            </a:r>
          </a:p>
          <a:p>
            <a:r>
              <a:rPr lang="ru-RU" dirty="0" smtClean="0"/>
              <a:t> Игровая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Технология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Совместно с детьми мы разработали и обсудили подробный план деятельности. Поставили перед собой цель: изучить свойства соли, вырастить кристаллы соли, изучить и сравнить плотность солёной и пресной воды. В реализации проекта нам помогали родители, рассказывая дома о вкусовых качествах соли.</a:t>
            </a:r>
          </a:p>
          <a:p>
            <a:pPr>
              <a:buNone/>
            </a:pPr>
            <a:r>
              <a:rPr lang="ru-RU" dirty="0" smtClean="0"/>
              <a:t>        С чего начались наши исследования? Сначала мы изучили свойства и качества соли. Выяснили, что соль на вкус соленая, белого цвета, не имеет запаха.</a:t>
            </a:r>
          </a:p>
          <a:p>
            <a:pPr>
              <a:buNone/>
            </a:pPr>
            <a:r>
              <a:rPr lang="ru-RU" dirty="0" smtClean="0"/>
              <a:t>        В ходе реализации проекта пришли к следующим выводам:</a:t>
            </a:r>
          </a:p>
          <a:p>
            <a:pPr lvl="0"/>
            <a:r>
              <a:rPr lang="ru-RU" dirty="0" smtClean="0"/>
              <a:t>Соль – полезное ископаемое, которое используется человеком в быту и на производстве, а также широко используется в медицине.</a:t>
            </a:r>
          </a:p>
          <a:p>
            <a:pPr lvl="0"/>
            <a:r>
              <a:rPr lang="ru-RU" dirty="0" smtClean="0"/>
              <a:t>Соль растворяется в воде.</a:t>
            </a:r>
          </a:p>
          <a:p>
            <a:pPr lvl="0"/>
            <a:r>
              <a:rPr lang="ru-RU" dirty="0" smtClean="0"/>
              <a:t>При испарении солёной воды появляются кристаллы белого цвета.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602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Аспект</vt:lpstr>
      <vt:lpstr>Тема проекта:  Белое золото земли.</vt:lpstr>
      <vt:lpstr>Цель проекта: </vt:lpstr>
      <vt:lpstr>Задачи проекта: </vt:lpstr>
      <vt:lpstr>Актуальность </vt:lpstr>
      <vt:lpstr>Участники проекта: Воспитанники старшей группы, воспитатель, родители. Срок проекта: Краткосрочный, с 04.10.22г по 20.10.22г Проблема: Соль – незаменимый продукт питания, о котором мы мало знаем.  </vt:lpstr>
      <vt:lpstr>  Ожидаемый конечный  результат:</vt:lpstr>
      <vt:lpstr>Продукт деятельности: Презентация проекта «Белое золото земли» Выращенный кристалл  Выставка рисунков солью</vt:lpstr>
      <vt:lpstr>Методы и приемы при реализации проекта </vt:lpstr>
      <vt:lpstr>Технология реализации проекта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дома</vt:lpstr>
      <vt:lpstr> Результаты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Белое золото земли.</dc:title>
  <dc:creator>Ирина</dc:creator>
  <cp:lastModifiedBy>RePack by Diakov</cp:lastModifiedBy>
  <cp:revision>15</cp:revision>
  <dcterms:modified xsi:type="dcterms:W3CDTF">2022-11-22T15:41:53Z</dcterms:modified>
</cp:coreProperties>
</file>