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2" r:id="rId2"/>
    <p:sldId id="296" r:id="rId3"/>
    <p:sldId id="359" r:id="rId4"/>
    <p:sldId id="372" r:id="rId5"/>
    <p:sldId id="371" r:id="rId6"/>
    <p:sldId id="366" r:id="rId7"/>
    <p:sldId id="364" r:id="rId8"/>
    <p:sldId id="357" r:id="rId9"/>
    <p:sldId id="363" r:id="rId10"/>
    <p:sldId id="374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6" autoAdjust="0"/>
    <p:restoredTop sz="98057" autoAdjust="0"/>
  </p:normalViewPr>
  <p:slideViewPr>
    <p:cSldViewPr>
      <p:cViewPr>
        <p:scale>
          <a:sx n="73" d="100"/>
          <a:sy n="73" d="100"/>
        </p:scale>
        <p:origin x="-11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4AD2776-3BD0-44D2-9EB3-7FC17510BB0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E7CCA2A-B627-4F43-A4A3-D236751A15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6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7D018-B364-4627-9438-58466475E50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5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464" y="476672"/>
            <a:ext cx="468052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ПОРТФОЛИО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участника конкурса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«Навигаторы  детства 3.0»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5868" y="4492686"/>
            <a:ext cx="5842992" cy="176105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Яндиева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Зита </a:t>
            </a:r>
            <a:r>
              <a:rPr lang="ru-RU" b="1" dirty="0" err="1" smtClean="0">
                <a:solidFill>
                  <a:srgbClr val="C00000"/>
                </a:solidFill>
              </a:rPr>
              <a:t>Гиреевна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b="1" dirty="0" smtClean="0">
                <a:solidFill>
                  <a:srgbClr val="C00000"/>
                </a:solidFill>
              </a:rPr>
              <a:t>читель начальных классов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ГБОУ «СОШ№20 </a:t>
            </a:r>
            <a:r>
              <a:rPr lang="ru-RU" b="1" dirty="0" err="1" smtClean="0">
                <a:solidFill>
                  <a:srgbClr val="C00000"/>
                </a:solidFill>
              </a:rPr>
              <a:t>г.Малгобек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РЕСПУБЛИКИ ИНГУШЕТИЯ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Zita\Desktop\жанн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7868"/>
            <a:ext cx="1800200" cy="17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Zita\Desktop\жанна\20 школа.) 20200429_102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78" y="307869"/>
            <a:ext cx="1788278" cy="17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7" y="1844824"/>
            <a:ext cx="4704523" cy="3528392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088053" cy="348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62314" y="428604"/>
            <a:ext cx="4060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педагога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72011"/>
              </p:ext>
            </p:extLst>
          </p:nvPr>
        </p:nvGraphicFramePr>
        <p:xfrm>
          <a:off x="971601" y="798594"/>
          <a:ext cx="7776863" cy="5445222"/>
        </p:xfrm>
        <a:graphic>
          <a:graphicData uri="http://schemas.openxmlformats.org/drawingml/2006/table">
            <a:tbl>
              <a:tblPr/>
              <a:tblGrid>
                <a:gridCol w="4680519"/>
                <a:gridCol w="3096344"/>
              </a:tblGrid>
              <a:tr h="326150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Яндиева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Зита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Гиреевна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рождения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07.06.1976 г.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трудовой стаж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года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0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 педагогической работы (по специальности)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года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73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Высшее,ИнГУ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Специальность 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Математик. Преподаватель математики.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536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 работы в данной должности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года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867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(2019-2024)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229">
                <a:tc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Преподаваемый предмет, параллель, классы, классное руководство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Начальные классы, </a:t>
                      </a:r>
                    </a:p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«А»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 РДДМ Движения Первых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 отряда ЮИД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">
                <a:tc gridSpan="2">
                  <a:txBody>
                    <a:bodyPr/>
                    <a:lstStyle/>
                    <a:p>
                      <a:pPr marL="1143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Наставник  Орлята России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658">
                <a:tc gridSpan="2"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Руководитель  городского  методического объединения                                                                                            начальных классов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г.Малгобек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658">
                <a:tc gridSpan="2"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Руководитель  школьного   методического объединения                                                                                            начальных классов в СОШ №20 </a:t>
                      </a:r>
                      <a:r>
                        <a:rPr kumimoji="0" lang="ru-RU" sz="16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г.Малгобек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                           </a:t>
                      </a:r>
                      <a:r>
                        <a:rPr kumimoji="0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эл.адрес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53" marR="526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43353"/>
            <a:ext cx="21161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48949" y="535577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5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316">
        <p:split orient="vert"/>
      </p:transition>
    </mc:Choice>
    <mc:Fallback xmlns="">
      <p:transition spd="slow" advTm="103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776864" cy="5596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2000" b="1" u="sng" dirty="0">
                <a:solidFill>
                  <a:srgbClr val="FF0000"/>
                </a:solidFill>
              </a:rPr>
              <a:t>Внеурочная деятельность: </a:t>
            </a:r>
            <a:r>
              <a:rPr lang="ru-RU" sz="1800" b="1" dirty="0"/>
              <a:t>«Разговоры о важном» 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2000" b="1" u="sng" dirty="0" smtClean="0">
                <a:solidFill>
                  <a:srgbClr val="FF0000"/>
                </a:solidFill>
              </a:rPr>
              <a:t>Творческие замыслы: </a:t>
            </a:r>
            <a:r>
              <a:rPr lang="ru-RU" sz="2000" b="1" dirty="0" smtClean="0"/>
              <a:t>участие в </a:t>
            </a:r>
            <a:r>
              <a:rPr lang="ru-RU" sz="2000" b="1" dirty="0" err="1" smtClean="0"/>
              <a:t>профессинальных</a:t>
            </a:r>
            <a:r>
              <a:rPr lang="ru-RU" sz="2000" b="1" dirty="0" smtClean="0"/>
              <a:t> конкурсах, составление разработок и мультимедийных презентаций к урокам и внеклассным мероприятиям. </a:t>
            </a:r>
            <a:r>
              <a:rPr lang="ru-RU" sz="2000" b="1" u="sng" dirty="0" smtClean="0">
                <a:solidFill>
                  <a:srgbClr val="FF0000"/>
                </a:solidFill>
              </a:rPr>
              <a:t>Главная моя задача </a:t>
            </a:r>
            <a:r>
              <a:rPr lang="ru-RU" sz="2000" b="1" dirty="0" smtClean="0"/>
              <a:t>– научить детей учиться, помочь раскрыться маленькой личности.</a:t>
            </a:r>
          </a:p>
          <a:p>
            <a:pPr marL="0" indent="0" algn="just">
              <a:buNone/>
            </a:pPr>
            <a:r>
              <a:rPr lang="ru-RU" sz="2000" b="1" dirty="0" smtClean="0"/>
              <a:t>      </a:t>
            </a:r>
            <a:r>
              <a:rPr lang="ru-RU" sz="2000" b="1" dirty="0"/>
              <a:t>Я убеждена, ребенок – главная ценность общества, выше которого ничего не может </a:t>
            </a:r>
            <a:r>
              <a:rPr lang="ru-RU" sz="2000" b="1" dirty="0" smtClean="0"/>
              <a:t>      быть</a:t>
            </a:r>
            <a:r>
              <a:rPr lang="ru-RU" sz="2000" b="1" dirty="0"/>
              <a:t>. В каждом ребенке скрыт неизвестный нам потенциал, который должен обязательно реализоваться. И мой педагогический принцип – очень осторожно и бережно помочь ребенку раскрыться, вселить в него уверенность, дать почувствовать свою ценность независимо от успехов в учебной деятельности</a:t>
            </a:r>
            <a:r>
              <a:rPr lang="ru-RU" sz="2000" b="1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ea typeface="Calibri"/>
              </a:rPr>
              <a:t>      Я </a:t>
            </a:r>
            <a:r>
              <a:rPr lang="ru-RU" sz="2000" b="1" dirty="0">
                <a:ea typeface="Calibri"/>
              </a:rPr>
              <a:t>считаю, что школьная жизнь – это не помощь в овладении какими-то знаниями, не подготовка к будущей жизни. Это и есть сама жизнь. И какой мы сделаем её для наших учеников, зависит </a:t>
            </a:r>
            <a:r>
              <a:rPr lang="ru-RU" sz="2000" b="1" dirty="0" smtClean="0">
                <a:ea typeface="Calibri"/>
              </a:rPr>
              <a:t>во многом  от </a:t>
            </a:r>
            <a:r>
              <a:rPr lang="ru-RU" sz="2000" b="1" dirty="0">
                <a:ea typeface="Calibri"/>
              </a:rPr>
              <a:t>учителя. 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1200" b="1" dirty="0" smtClean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97638"/>
            <a:ext cx="17494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7" y="180944"/>
            <a:ext cx="6199382" cy="59145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8A0000"/>
                </a:solidFill>
                <a:latin typeface="Times New Roman"/>
              </a:rPr>
              <a:t>Мои достижения</a:t>
            </a:r>
            <a:endParaRPr lang="ru-RU" sz="1200" dirty="0"/>
          </a:p>
        </p:txBody>
      </p:sp>
      <p:pic>
        <p:nvPicPr>
          <p:cNvPr id="1026" name="Picture 2" descr="C:\Users\PC\Documents\Scanned Documents\Рисунок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0" y="404664"/>
            <a:ext cx="1546529" cy="212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ocuments\Scanned Documents\Рисунок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70" y="404664"/>
            <a:ext cx="1667396" cy="2295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ocuments\Scanned Documents\Рисунок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69" y="1064224"/>
            <a:ext cx="1706779" cy="2349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Documents\Scanned Documents\Рисунок (1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75" y="839024"/>
            <a:ext cx="1656223" cy="227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C\Documents\Scanned Documents\Рисунок (11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51" y="980728"/>
            <a:ext cx="1564445" cy="2153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C\Documents\Scanned Documents\Рисунок (11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0" y="2746087"/>
            <a:ext cx="1546529" cy="2128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C\Documents\Scanned Documents\Рисунок (11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30" y="2471804"/>
            <a:ext cx="1885660" cy="2595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C\Documents\Scanned Documents\Рисунок (139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39" y="3266520"/>
            <a:ext cx="1826750" cy="2514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C\Documents\Scanned Documents\Рисунок (12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04" y="2968668"/>
            <a:ext cx="1841668" cy="2534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C\Documents\Scanned Documents\Рисунок (129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5" y="3717033"/>
            <a:ext cx="1726397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PC\Documents\Scanned Documents\Рисунок (14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1" y="4405665"/>
            <a:ext cx="1595329" cy="21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Участие в дистанционной олимпиаде и марафоне в </a:t>
            </a:r>
            <a:r>
              <a:rPr lang="ru-RU" sz="2800" b="1" dirty="0" err="1" smtClean="0">
                <a:solidFill>
                  <a:srgbClr val="C00000"/>
                </a:solidFill>
              </a:rPr>
              <a:t>Учи.ру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Zita\Desktop\жанна\грамоты уч.-ся\Certificate_Dinara_Barahoev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246407" cy="17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Zita\Desktop\жанна\грамоты уч.-ся\Charter_Magomed_Ahriev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268761"/>
            <a:ext cx="1224136" cy="17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Zita\Desktop\жанна\грамоты уч.-ся\Diplom_Abubakr_Medov_16870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73345"/>
            <a:ext cx="1220895" cy="172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Zita\Desktop\жанна\грамоты уч.-ся\Gramota_Abdul-Mazhid_Mamilov_goal_reached_marathon_b2t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21222"/>
            <a:ext cx="1152128" cy="16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Zita\Desktop\жанна\грамоты уч.-ся\Gramota_Abdurauf_Barahoev_goal_reached_marathon_b2t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2662"/>
            <a:ext cx="1158122" cy="16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Zita\Desktop\жанна\грамоты уч.-ся\Gramota_Abubakar_Gatagazhev_goal_reached_marathon_b2t_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59" y="1324285"/>
            <a:ext cx="1135763" cy="16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Zita\Desktop\жанна\грамоты уч.-ся\Gramota_Abubakr_Medov_goal_reached_marathon_b2t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80" y="2708920"/>
            <a:ext cx="1402109" cy="198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Zita\Desktop\жанна\грамоты уч.-ся\Gramota_Adam_Archakov_goal_reached_marathon_b2t_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60" y="2710381"/>
            <a:ext cx="1410839" cy="19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Zita\Desktop\жанна\грамоты уч.-ся\Gramota_Ahmed_Egiev_goal_reached_marathon_b2t_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5" y="2681782"/>
            <a:ext cx="1457052" cy="20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C:\Users\Zita\Desktop\жанна\грамоты уч.-ся\Gramota_Alina_Bulgucheva_goal_reached_marathon_b2t_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0" y="2710381"/>
            <a:ext cx="1401076" cy="19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:\Users\Zita\Desktop\жанна\грамоты уч.-ся\Gramota_Amina_Moshhoeva_goal_reached_marathon_b2t_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60" y="2700441"/>
            <a:ext cx="1408104" cy="199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Zita\Desktop\жанна\грамоты уч.-ся\Gramota_Deni_Gazdiev_goal_reached_marathon_b2t_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03683"/>
            <a:ext cx="1325213" cy="18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Zita\Desktop\жанна\грамоты уч.-ся\Gramota_Dinara_Barahoeva_goal_reached_marathon_b2t_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42" y="4293094"/>
            <a:ext cx="1307314" cy="18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Users\Zita\Desktop\жанна\грамоты уч.-ся\Gramota_Dinara_Korigova_goal_reached_marathon_b2t_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72" y="4303683"/>
            <a:ext cx="1307313" cy="18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Zita\Desktop\жанна\грамоты уч.-ся\Gramota_Dzhamilya_Akmurzieva_goal_reached_marathon_b2t_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58" y="4311338"/>
            <a:ext cx="1263699" cy="17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C:\Users\Zita\Desktop\жанна\грамоты уч.-ся\Gramota_Hadi_Gatieva_goal_reached_marathon_b2t_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99" y="4317372"/>
            <a:ext cx="1259434" cy="178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37626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Участие в конкурсе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стихов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«Моя Ингушетия»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Zita\Desktop\жанна\Screenshot_2020-04-27-01-37-33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8" b="36359"/>
          <a:stretch/>
        </p:blipFill>
        <p:spPr bwMode="auto">
          <a:xfrm>
            <a:off x="5940152" y="1052736"/>
            <a:ext cx="254961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Zita\Desktop\жанна\Screenshot_2020-04-27-01-37-4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3" b="37524"/>
          <a:stretch/>
        </p:blipFill>
        <p:spPr bwMode="auto">
          <a:xfrm>
            <a:off x="2699792" y="418659"/>
            <a:ext cx="2987824" cy="1792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PC\Desktop\Новая папка (4)\для Жанны\IMG-20200430-WA0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379174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5503602"/>
            <a:ext cx="379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Акция «Блокадный хлеб»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6004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400" b="1" dirty="0" err="1" smtClean="0">
                <a:solidFill>
                  <a:srgbClr val="C00000"/>
                </a:solidFill>
              </a:rPr>
              <a:t>Юидовцы</a:t>
            </a:r>
            <a:r>
              <a:rPr lang="ru-RU" sz="2400" b="1" dirty="0" smtClean="0">
                <a:solidFill>
                  <a:srgbClr val="C00000"/>
                </a:solidFill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</a:rPr>
              <a:t>юноармейцы</a:t>
            </a:r>
            <a:r>
              <a:rPr lang="ru-RU" sz="2400" b="1" dirty="0" smtClean="0">
                <a:solidFill>
                  <a:srgbClr val="C00000"/>
                </a:solidFill>
              </a:rPr>
              <a:t> приняли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участие в акция </a:t>
            </a:r>
            <a:r>
              <a:rPr lang="ru-RU" sz="2400" b="1" dirty="0">
                <a:solidFill>
                  <a:srgbClr val="C00000"/>
                </a:solidFill>
              </a:rPr>
              <a:t>ко Дню 8 Марта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404664"/>
            <a:ext cx="4533259" cy="204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PC\Desktop\Новая папка (4)\для Жанны\IMG-20191023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7232"/>
            <a:ext cx="2616291" cy="19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653136"/>
            <a:ext cx="31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«Дары Осени-2022»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PC\Desktop\Новая папка (4)\для Жанны\IMG-20200501-WA0001(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320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398214"/>
            <a:ext cx="3390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 празднику День Победы</a:t>
            </a:r>
          </a:p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осетили ветерана тыла ВОВ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Картоеву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Хазират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Идрисовну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1683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День России.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Конкурс рисунков 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 асфальте.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endParaRPr lang="ru-RU" sz="2400" dirty="0"/>
          </a:p>
        </p:txBody>
      </p:sp>
      <p:pic>
        <p:nvPicPr>
          <p:cNvPr id="5" name="Picture 2" descr="C:\Users\Zita\Desktop\Новая папка\DSC0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C:\Users\Zita\Desktop\Новая папка\DSC003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2793"/>
            <a:ext cx="2369237" cy="177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PC\Desktop\навигатор\-5384072403157632706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332400" cy="222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427984" y="1988840"/>
            <a:ext cx="4012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Посещение Музея боевой и трудовой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славы </a:t>
            </a:r>
            <a:r>
              <a:rPr lang="ru-RU" b="1" dirty="0" err="1" smtClean="0">
                <a:solidFill>
                  <a:srgbClr val="FF0000"/>
                </a:solidFill>
              </a:rPr>
              <a:t>г.Малгобек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«Никто не забыт, ничто не забыто»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Zita\Desktop\жанна\Screenshot_2020-04-29-03-39-39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2" b="29144"/>
          <a:stretch/>
        </p:blipFill>
        <p:spPr bwMode="auto">
          <a:xfrm>
            <a:off x="1259632" y="1628800"/>
            <a:ext cx="34867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Zita\Desktop\жанна\14778552837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89">
            <a:off x="5082272" y="1804416"/>
            <a:ext cx="3146645" cy="3146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Zita\Desktop\жанна\IMG_20190508_155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04" y="4077072"/>
            <a:ext cx="40964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049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318</Words>
  <Application>Microsoft Office PowerPoint</Application>
  <PresentationFormat>Экран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ПОРТФОЛИО  участника конкурса  «Навигаторы  детства 3.0»</vt:lpstr>
      <vt:lpstr>Презентация PowerPoint</vt:lpstr>
      <vt:lpstr>Презентация PowerPoint</vt:lpstr>
      <vt:lpstr>Мои достижения</vt:lpstr>
      <vt:lpstr>Участие в дистанционной олимпиаде и марафоне в Учи.ру.</vt:lpstr>
      <vt:lpstr>Участие в конкурсе  стихов «Моя Ингушетия»</vt:lpstr>
      <vt:lpstr> Юидовцы и юноармейцы приняли  участие в акция ко Дню 8 Марта</vt:lpstr>
      <vt:lpstr>День России. Конкурс рисунков  на асфальте. </vt:lpstr>
      <vt:lpstr>«Никто не забыт, ничто не забыто»</vt:lpstr>
      <vt:lpstr>Ссылки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PC</cp:lastModifiedBy>
  <cp:revision>339</cp:revision>
  <cp:lastPrinted>2020-05-03T20:01:48Z</cp:lastPrinted>
  <dcterms:created xsi:type="dcterms:W3CDTF">2013-08-17T08:34:50Z</dcterms:created>
  <dcterms:modified xsi:type="dcterms:W3CDTF">2024-03-12T20:47:26Z</dcterms:modified>
</cp:coreProperties>
</file>